
<file path=[Content_Types].xml><?xml version="1.0" encoding="utf-8"?>
<Types xmlns="http://schemas.openxmlformats.org/package/2006/content-types">
  <Default Extension="gif" ContentType="image/gif"/>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media/image4.jpg" ContentType="image/jpeg"/>
  <Override PartName="/ppt/media/image5.jpg" ContentType="image/jpeg"/>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media/image21.jpg" ContentType="image/jpeg"/>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media/image70.jpg" ContentType="image/jpeg"/>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60"/>
  </p:notesMasterIdLst>
  <p:sldIdLst>
    <p:sldId id="256" r:id="rId2"/>
    <p:sldId id="257" r:id="rId3"/>
    <p:sldId id="334" r:id="rId4"/>
    <p:sldId id="259" r:id="rId5"/>
    <p:sldId id="260" r:id="rId6"/>
    <p:sldId id="305" r:id="rId7"/>
    <p:sldId id="265" r:id="rId8"/>
    <p:sldId id="394" r:id="rId9"/>
    <p:sldId id="342" r:id="rId10"/>
    <p:sldId id="395" r:id="rId11"/>
    <p:sldId id="378" r:id="rId12"/>
    <p:sldId id="396" r:id="rId13"/>
    <p:sldId id="397" r:id="rId14"/>
    <p:sldId id="436" r:id="rId15"/>
    <p:sldId id="398" r:id="rId16"/>
    <p:sldId id="399" r:id="rId17"/>
    <p:sldId id="391" r:id="rId18"/>
    <p:sldId id="400" r:id="rId19"/>
    <p:sldId id="401" r:id="rId20"/>
    <p:sldId id="403" r:id="rId21"/>
    <p:sldId id="404" r:id="rId22"/>
    <p:sldId id="405" r:id="rId23"/>
    <p:sldId id="406" r:id="rId24"/>
    <p:sldId id="407" r:id="rId25"/>
    <p:sldId id="408" r:id="rId26"/>
    <p:sldId id="409" r:id="rId27"/>
    <p:sldId id="410" r:id="rId28"/>
    <p:sldId id="412" r:id="rId29"/>
    <p:sldId id="413" r:id="rId30"/>
    <p:sldId id="414" r:id="rId31"/>
    <p:sldId id="415" r:id="rId32"/>
    <p:sldId id="416" r:id="rId33"/>
    <p:sldId id="417" r:id="rId34"/>
    <p:sldId id="418" r:id="rId35"/>
    <p:sldId id="431" r:id="rId36"/>
    <p:sldId id="419" r:id="rId37"/>
    <p:sldId id="420" r:id="rId38"/>
    <p:sldId id="421" r:id="rId39"/>
    <p:sldId id="422" r:id="rId40"/>
    <p:sldId id="423" r:id="rId41"/>
    <p:sldId id="424" r:id="rId42"/>
    <p:sldId id="425" r:id="rId43"/>
    <p:sldId id="426" r:id="rId44"/>
    <p:sldId id="427" r:id="rId45"/>
    <p:sldId id="428" r:id="rId46"/>
    <p:sldId id="429" r:id="rId47"/>
    <p:sldId id="430" r:id="rId48"/>
    <p:sldId id="432" r:id="rId49"/>
    <p:sldId id="433" r:id="rId50"/>
    <p:sldId id="434" r:id="rId51"/>
    <p:sldId id="435" r:id="rId52"/>
    <p:sldId id="300" r:id="rId53"/>
    <p:sldId id="364" r:id="rId54"/>
    <p:sldId id="281" r:id="rId55"/>
    <p:sldId id="377" r:id="rId56"/>
    <p:sldId id="301" r:id="rId57"/>
    <p:sldId id="302" r:id="rId58"/>
    <p:sldId id="335" r:id="rId59"/>
  </p:sldIdLst>
  <p:sldSz cx="9144000" cy="5143500" type="screen16x9"/>
  <p:notesSz cx="9144000" cy="51435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66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6065"/>
    <p:restoredTop sz="94715"/>
  </p:normalViewPr>
  <p:slideViewPr>
    <p:cSldViewPr>
      <p:cViewPr varScale="1">
        <p:scale>
          <a:sx n="205" d="100"/>
          <a:sy n="205" d="100"/>
        </p:scale>
        <p:origin x="496" y="184"/>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5262E7E-F8DF-6A4D-A0AE-3955A4C82263}" type="doc">
      <dgm:prSet loTypeId="urn:microsoft.com/office/officeart/2008/layout/HalfCircleOrganizationChart" loCatId="" qsTypeId="urn:microsoft.com/office/officeart/2005/8/quickstyle/simple1" qsCatId="simple" csTypeId="urn:microsoft.com/office/officeart/2005/8/colors/accent1_2" csCatId="accent1" phldr="1"/>
      <dgm:spPr/>
      <dgm:t>
        <a:bodyPr/>
        <a:lstStyle/>
        <a:p>
          <a:endParaRPr lang="ru-RU"/>
        </a:p>
      </dgm:t>
    </dgm:pt>
    <dgm:pt modelId="{6BD1EB5E-40CD-FA40-BA2C-8A55348A2775}">
      <dgm:prSet phldrT="[Текст]"/>
      <dgm:spPr/>
      <dgm:t>
        <a:bodyPr/>
        <a:lstStyle/>
        <a:p>
          <a:r>
            <a:rPr lang="ru-RU" dirty="0"/>
            <a:t>Регуляризация</a:t>
          </a:r>
        </a:p>
      </dgm:t>
    </dgm:pt>
    <dgm:pt modelId="{1C2406AC-553B-D34D-A28F-4FA5DC950BCC}" type="parTrans" cxnId="{C80FD54C-2F62-C24F-BE96-FBA13EFF9F93}">
      <dgm:prSet/>
      <dgm:spPr/>
      <dgm:t>
        <a:bodyPr/>
        <a:lstStyle/>
        <a:p>
          <a:endParaRPr lang="ru-RU"/>
        </a:p>
      </dgm:t>
    </dgm:pt>
    <dgm:pt modelId="{5CBDA273-1A3C-2948-84B5-11FE3FDC4D53}" type="sibTrans" cxnId="{C80FD54C-2F62-C24F-BE96-FBA13EFF9F93}">
      <dgm:prSet/>
      <dgm:spPr/>
      <dgm:t>
        <a:bodyPr/>
        <a:lstStyle/>
        <a:p>
          <a:endParaRPr lang="ru-RU"/>
        </a:p>
      </dgm:t>
    </dgm:pt>
    <dgm:pt modelId="{07280790-51A0-DD4C-8175-AF5BF9D048D2}">
      <dgm:prSet phldrT="[Текст]"/>
      <dgm:spPr/>
      <dgm:t>
        <a:bodyPr/>
        <a:lstStyle/>
        <a:p>
          <a:r>
            <a:rPr lang="ru-RU" dirty="0"/>
            <a:t>Через функцию потерь</a:t>
          </a:r>
        </a:p>
      </dgm:t>
    </dgm:pt>
    <dgm:pt modelId="{8522D1F6-B14A-424B-AF15-7F6868A1CF86}" type="parTrans" cxnId="{CD97EF34-5EEE-7545-86DE-121D2CA1A510}">
      <dgm:prSet/>
      <dgm:spPr/>
      <dgm:t>
        <a:bodyPr/>
        <a:lstStyle/>
        <a:p>
          <a:endParaRPr lang="ru-RU"/>
        </a:p>
      </dgm:t>
    </dgm:pt>
    <dgm:pt modelId="{D9AC864D-4DC0-D84E-A291-2266B08DF5B8}" type="sibTrans" cxnId="{CD97EF34-5EEE-7545-86DE-121D2CA1A510}">
      <dgm:prSet/>
      <dgm:spPr/>
      <dgm:t>
        <a:bodyPr/>
        <a:lstStyle/>
        <a:p>
          <a:endParaRPr lang="ru-RU"/>
        </a:p>
      </dgm:t>
    </dgm:pt>
    <dgm:pt modelId="{6DA47BE5-CE9C-F14C-9F62-AB0020F02396}">
      <dgm:prSet phldrT="[Текст]"/>
      <dgm:spPr/>
      <dgm:t>
        <a:bodyPr/>
        <a:lstStyle/>
        <a:p>
          <a:r>
            <a:rPr lang="ru-RU" dirty="0"/>
            <a:t>Изменение структуры сети</a:t>
          </a:r>
        </a:p>
      </dgm:t>
    </dgm:pt>
    <dgm:pt modelId="{18541D33-BE2E-CE4B-9CDC-CEB11096CA60}" type="parTrans" cxnId="{DDFFCA1D-A343-864F-A414-5ED8E9B24A46}">
      <dgm:prSet/>
      <dgm:spPr/>
      <dgm:t>
        <a:bodyPr/>
        <a:lstStyle/>
        <a:p>
          <a:endParaRPr lang="ru-RU"/>
        </a:p>
      </dgm:t>
    </dgm:pt>
    <dgm:pt modelId="{1F3C8DDE-EE03-2A47-AE0E-74140A316FA9}" type="sibTrans" cxnId="{DDFFCA1D-A343-864F-A414-5ED8E9B24A46}">
      <dgm:prSet/>
      <dgm:spPr/>
      <dgm:t>
        <a:bodyPr/>
        <a:lstStyle/>
        <a:p>
          <a:endParaRPr lang="ru-RU"/>
        </a:p>
      </dgm:t>
    </dgm:pt>
    <dgm:pt modelId="{AD73C0C7-7825-DF48-9019-45ABA4CD39E2}">
      <dgm:prSet phldrT="[Текст]"/>
      <dgm:spPr/>
      <dgm:t>
        <a:bodyPr/>
        <a:lstStyle/>
        <a:p>
          <a:r>
            <a:rPr lang="ru-RU" dirty="0"/>
            <a:t>Изменение данных</a:t>
          </a:r>
        </a:p>
      </dgm:t>
    </dgm:pt>
    <dgm:pt modelId="{C6C0C9BB-2E06-B142-B7F9-6C08B30B429D}" type="parTrans" cxnId="{4D7A546D-EE8E-3C4A-9FFA-D9370FA7E35F}">
      <dgm:prSet/>
      <dgm:spPr/>
      <dgm:t>
        <a:bodyPr/>
        <a:lstStyle/>
        <a:p>
          <a:endParaRPr lang="ru-RU"/>
        </a:p>
      </dgm:t>
    </dgm:pt>
    <dgm:pt modelId="{FDB73888-E0FF-E54C-827F-45B7E29FBDF1}" type="sibTrans" cxnId="{4D7A546D-EE8E-3C4A-9FFA-D9370FA7E35F}">
      <dgm:prSet/>
      <dgm:spPr/>
      <dgm:t>
        <a:bodyPr/>
        <a:lstStyle/>
        <a:p>
          <a:endParaRPr lang="ru-RU"/>
        </a:p>
      </dgm:t>
    </dgm:pt>
    <dgm:pt modelId="{170B0866-E9A6-6541-A131-6318DE92A5E8}">
      <dgm:prSet/>
      <dgm:spPr/>
      <dgm:t>
        <a:bodyPr/>
        <a:lstStyle/>
        <a:p>
          <a:r>
            <a:rPr lang="en-US" dirty="0"/>
            <a:t>L1</a:t>
          </a:r>
          <a:endParaRPr lang="ru-RU" dirty="0"/>
        </a:p>
      </dgm:t>
    </dgm:pt>
    <dgm:pt modelId="{0B280FCA-8698-B54C-850A-7D9A302860F2}" type="parTrans" cxnId="{8BB76CF9-924F-F646-93B0-FD21F32F963A}">
      <dgm:prSet/>
      <dgm:spPr/>
      <dgm:t>
        <a:bodyPr/>
        <a:lstStyle/>
        <a:p>
          <a:endParaRPr lang="ru-RU"/>
        </a:p>
      </dgm:t>
    </dgm:pt>
    <dgm:pt modelId="{55DA2386-61D2-BE42-A1A4-3413003DF2D0}" type="sibTrans" cxnId="{8BB76CF9-924F-F646-93B0-FD21F32F963A}">
      <dgm:prSet/>
      <dgm:spPr/>
      <dgm:t>
        <a:bodyPr/>
        <a:lstStyle/>
        <a:p>
          <a:endParaRPr lang="ru-RU"/>
        </a:p>
      </dgm:t>
    </dgm:pt>
    <dgm:pt modelId="{8BCE5237-BED0-4B4C-987C-053AB9B92720}">
      <dgm:prSet/>
      <dgm:spPr/>
      <dgm:t>
        <a:bodyPr/>
        <a:lstStyle/>
        <a:p>
          <a:r>
            <a:rPr lang="en-US" dirty="0"/>
            <a:t>L2</a:t>
          </a:r>
          <a:endParaRPr lang="ru-RU" dirty="0"/>
        </a:p>
      </dgm:t>
    </dgm:pt>
    <dgm:pt modelId="{73CD722E-B785-264E-95D4-8F7BA10324DB}" type="parTrans" cxnId="{A5E2812D-4619-FB44-99D4-6D17A41189D2}">
      <dgm:prSet/>
      <dgm:spPr/>
      <dgm:t>
        <a:bodyPr/>
        <a:lstStyle/>
        <a:p>
          <a:endParaRPr lang="ru-RU"/>
        </a:p>
      </dgm:t>
    </dgm:pt>
    <dgm:pt modelId="{438905A2-72F4-8C4A-BD5B-79D87A25F5B7}" type="sibTrans" cxnId="{A5E2812D-4619-FB44-99D4-6D17A41189D2}">
      <dgm:prSet/>
      <dgm:spPr/>
      <dgm:t>
        <a:bodyPr/>
        <a:lstStyle/>
        <a:p>
          <a:endParaRPr lang="ru-RU"/>
        </a:p>
      </dgm:t>
    </dgm:pt>
    <dgm:pt modelId="{6168D42A-B224-2243-BAE7-26859498E191}">
      <dgm:prSet/>
      <dgm:spPr/>
      <dgm:t>
        <a:bodyPr/>
        <a:lstStyle/>
        <a:p>
          <a:r>
            <a:rPr lang="ru-RU" dirty="0"/>
            <a:t>Число слоев</a:t>
          </a:r>
        </a:p>
      </dgm:t>
    </dgm:pt>
    <dgm:pt modelId="{6EA89E34-65CE-2041-B535-49A93EF1F1DD}" type="parTrans" cxnId="{A182552C-21B7-0E4E-BECF-4252B32A3385}">
      <dgm:prSet/>
      <dgm:spPr/>
      <dgm:t>
        <a:bodyPr/>
        <a:lstStyle/>
        <a:p>
          <a:endParaRPr lang="ru-RU"/>
        </a:p>
      </dgm:t>
    </dgm:pt>
    <dgm:pt modelId="{1BF43AA1-FF0A-4548-B9E8-CC5F1358831E}" type="sibTrans" cxnId="{A182552C-21B7-0E4E-BECF-4252B32A3385}">
      <dgm:prSet/>
      <dgm:spPr/>
      <dgm:t>
        <a:bodyPr/>
        <a:lstStyle/>
        <a:p>
          <a:endParaRPr lang="ru-RU"/>
        </a:p>
      </dgm:t>
    </dgm:pt>
    <dgm:pt modelId="{89F55115-4D81-F34A-A3D0-96C5D917D5C7}">
      <dgm:prSet/>
      <dgm:spPr/>
      <dgm:t>
        <a:bodyPr/>
        <a:lstStyle/>
        <a:p>
          <a:r>
            <a:rPr lang="ru-RU" dirty="0"/>
            <a:t>Количество нейронов</a:t>
          </a:r>
        </a:p>
      </dgm:t>
    </dgm:pt>
    <dgm:pt modelId="{6ED3A471-1723-8E4D-A92B-76DE38A745F0}" type="parTrans" cxnId="{8F2C53F7-11BE-B644-A4E6-FB5E6993E388}">
      <dgm:prSet/>
      <dgm:spPr/>
      <dgm:t>
        <a:bodyPr/>
        <a:lstStyle/>
        <a:p>
          <a:endParaRPr lang="ru-RU"/>
        </a:p>
      </dgm:t>
    </dgm:pt>
    <dgm:pt modelId="{B71B2183-A840-8744-9597-19A3D7EAB10A}" type="sibTrans" cxnId="{8F2C53F7-11BE-B644-A4E6-FB5E6993E388}">
      <dgm:prSet/>
      <dgm:spPr/>
      <dgm:t>
        <a:bodyPr/>
        <a:lstStyle/>
        <a:p>
          <a:endParaRPr lang="ru-RU"/>
        </a:p>
      </dgm:t>
    </dgm:pt>
    <dgm:pt modelId="{6FC0F43E-0CA7-C34A-9F5A-D99FF643EA6C}">
      <dgm:prSet/>
      <dgm:spPr/>
      <dgm:t>
        <a:bodyPr/>
        <a:lstStyle/>
        <a:p>
          <a:r>
            <a:rPr lang="en-US" dirty="0" err="1"/>
            <a:t>Batchnorm</a:t>
          </a:r>
          <a:endParaRPr lang="ru-RU" dirty="0"/>
        </a:p>
      </dgm:t>
    </dgm:pt>
    <dgm:pt modelId="{23FC8CE5-E57D-6448-906B-955B6D189191}" type="parTrans" cxnId="{DEEAA60B-0446-7443-A0AC-52CBDEBC86A6}">
      <dgm:prSet/>
      <dgm:spPr/>
      <dgm:t>
        <a:bodyPr/>
        <a:lstStyle/>
        <a:p>
          <a:endParaRPr lang="ru-RU"/>
        </a:p>
      </dgm:t>
    </dgm:pt>
    <dgm:pt modelId="{9ABE1371-017E-264D-AFBA-E8C627D81CB0}" type="sibTrans" cxnId="{DEEAA60B-0446-7443-A0AC-52CBDEBC86A6}">
      <dgm:prSet/>
      <dgm:spPr/>
      <dgm:t>
        <a:bodyPr/>
        <a:lstStyle/>
        <a:p>
          <a:endParaRPr lang="ru-RU"/>
        </a:p>
      </dgm:t>
    </dgm:pt>
    <dgm:pt modelId="{E24A39DC-094F-5F4F-BC11-9FD2004739F1}">
      <dgm:prSet/>
      <dgm:spPr/>
      <dgm:t>
        <a:bodyPr/>
        <a:lstStyle/>
        <a:p>
          <a:r>
            <a:rPr lang="en-US" dirty="0"/>
            <a:t>Dropout</a:t>
          </a:r>
          <a:endParaRPr lang="ru-RU" dirty="0"/>
        </a:p>
      </dgm:t>
    </dgm:pt>
    <dgm:pt modelId="{D5936676-5681-2344-9FE8-1E73A075D2B8}" type="parTrans" cxnId="{BB71AE93-B62B-4242-8EFF-FE3D6A04A52C}">
      <dgm:prSet/>
      <dgm:spPr/>
      <dgm:t>
        <a:bodyPr/>
        <a:lstStyle/>
        <a:p>
          <a:endParaRPr lang="ru-RU"/>
        </a:p>
      </dgm:t>
    </dgm:pt>
    <dgm:pt modelId="{3EA3C0C4-595A-CE4A-8702-BCA84856DBD1}" type="sibTrans" cxnId="{BB71AE93-B62B-4242-8EFF-FE3D6A04A52C}">
      <dgm:prSet/>
      <dgm:spPr/>
      <dgm:t>
        <a:bodyPr/>
        <a:lstStyle/>
        <a:p>
          <a:endParaRPr lang="ru-RU"/>
        </a:p>
      </dgm:t>
    </dgm:pt>
    <dgm:pt modelId="{42074414-FA7E-1849-BE53-4FC8553F3F12}">
      <dgm:prSet/>
      <dgm:spPr/>
      <dgm:t>
        <a:bodyPr/>
        <a:lstStyle/>
        <a:p>
          <a:r>
            <a:rPr lang="ru-RU" dirty="0"/>
            <a:t>Аугментации</a:t>
          </a:r>
        </a:p>
      </dgm:t>
    </dgm:pt>
    <dgm:pt modelId="{75D4E584-E1EA-B948-87C2-D8899F6FCF80}" type="parTrans" cxnId="{1A376B44-CC31-5445-BB97-AF5093BA7961}">
      <dgm:prSet/>
      <dgm:spPr/>
      <dgm:t>
        <a:bodyPr/>
        <a:lstStyle/>
        <a:p>
          <a:endParaRPr lang="ru-RU"/>
        </a:p>
      </dgm:t>
    </dgm:pt>
    <dgm:pt modelId="{5BD7C8A4-E3AA-3649-92BB-9D1A33BB5D6F}" type="sibTrans" cxnId="{1A376B44-CC31-5445-BB97-AF5093BA7961}">
      <dgm:prSet/>
      <dgm:spPr/>
      <dgm:t>
        <a:bodyPr/>
        <a:lstStyle/>
        <a:p>
          <a:endParaRPr lang="ru-RU"/>
        </a:p>
      </dgm:t>
    </dgm:pt>
    <dgm:pt modelId="{85E80E86-68B4-2345-9330-59F2256B7241}">
      <dgm:prSet/>
      <dgm:spPr/>
      <dgm:t>
        <a:bodyPr/>
        <a:lstStyle/>
        <a:p>
          <a:r>
            <a:rPr lang="ru-RU" dirty="0"/>
            <a:t>Удаление выбросов</a:t>
          </a:r>
        </a:p>
      </dgm:t>
    </dgm:pt>
    <dgm:pt modelId="{F07698EC-2B20-B741-B994-F8858F500D3A}" type="parTrans" cxnId="{09ECABC2-7AEE-D548-825E-DE23816E45C8}">
      <dgm:prSet/>
      <dgm:spPr/>
      <dgm:t>
        <a:bodyPr/>
        <a:lstStyle/>
        <a:p>
          <a:endParaRPr lang="ru-RU"/>
        </a:p>
      </dgm:t>
    </dgm:pt>
    <dgm:pt modelId="{564DAB14-6B8B-144A-B3C5-7AB2305131B4}" type="sibTrans" cxnId="{09ECABC2-7AEE-D548-825E-DE23816E45C8}">
      <dgm:prSet/>
      <dgm:spPr/>
      <dgm:t>
        <a:bodyPr/>
        <a:lstStyle/>
        <a:p>
          <a:endParaRPr lang="ru-RU"/>
        </a:p>
      </dgm:t>
    </dgm:pt>
    <dgm:pt modelId="{A6CDBDC9-4716-FA40-9F96-D43641D6D855}" type="pres">
      <dgm:prSet presAssocID="{E5262E7E-F8DF-6A4D-A0AE-3955A4C82263}" presName="Name0" presStyleCnt="0">
        <dgm:presLayoutVars>
          <dgm:orgChart val="1"/>
          <dgm:chPref val="1"/>
          <dgm:dir/>
          <dgm:animOne val="branch"/>
          <dgm:animLvl val="lvl"/>
          <dgm:resizeHandles/>
        </dgm:presLayoutVars>
      </dgm:prSet>
      <dgm:spPr/>
    </dgm:pt>
    <dgm:pt modelId="{6CCA1F96-3695-174A-977F-2B746DC9C97D}" type="pres">
      <dgm:prSet presAssocID="{6BD1EB5E-40CD-FA40-BA2C-8A55348A2775}" presName="hierRoot1" presStyleCnt="0">
        <dgm:presLayoutVars>
          <dgm:hierBranch val="init"/>
        </dgm:presLayoutVars>
      </dgm:prSet>
      <dgm:spPr/>
    </dgm:pt>
    <dgm:pt modelId="{8F75166D-2F96-9E46-A426-4F29E1C254DC}" type="pres">
      <dgm:prSet presAssocID="{6BD1EB5E-40CD-FA40-BA2C-8A55348A2775}" presName="rootComposite1" presStyleCnt="0"/>
      <dgm:spPr/>
    </dgm:pt>
    <dgm:pt modelId="{3620FCD8-01E1-564A-92DD-A83570C696D8}" type="pres">
      <dgm:prSet presAssocID="{6BD1EB5E-40CD-FA40-BA2C-8A55348A2775}" presName="rootText1" presStyleLbl="alignAcc1" presStyleIdx="0" presStyleCnt="0">
        <dgm:presLayoutVars>
          <dgm:chPref val="3"/>
        </dgm:presLayoutVars>
      </dgm:prSet>
      <dgm:spPr/>
    </dgm:pt>
    <dgm:pt modelId="{F16E6E9A-5B53-C44F-AF96-F851FAC1337E}" type="pres">
      <dgm:prSet presAssocID="{6BD1EB5E-40CD-FA40-BA2C-8A55348A2775}" presName="topArc1" presStyleLbl="parChTrans1D1" presStyleIdx="0" presStyleCnt="24"/>
      <dgm:spPr/>
    </dgm:pt>
    <dgm:pt modelId="{F9461BF6-3F78-4E48-9B4A-F2D9C7C92655}" type="pres">
      <dgm:prSet presAssocID="{6BD1EB5E-40CD-FA40-BA2C-8A55348A2775}" presName="bottomArc1" presStyleLbl="parChTrans1D1" presStyleIdx="1" presStyleCnt="24"/>
      <dgm:spPr/>
    </dgm:pt>
    <dgm:pt modelId="{F79AF073-A078-DC4E-A74E-A00E75AF2CA1}" type="pres">
      <dgm:prSet presAssocID="{6BD1EB5E-40CD-FA40-BA2C-8A55348A2775}" presName="topConnNode1" presStyleLbl="node1" presStyleIdx="0" presStyleCnt="0"/>
      <dgm:spPr/>
    </dgm:pt>
    <dgm:pt modelId="{51BFEAA1-124E-6D42-8936-C908597E5916}" type="pres">
      <dgm:prSet presAssocID="{6BD1EB5E-40CD-FA40-BA2C-8A55348A2775}" presName="hierChild2" presStyleCnt="0"/>
      <dgm:spPr/>
    </dgm:pt>
    <dgm:pt modelId="{E95D6EF9-BB94-1644-A384-41DD362DA83B}" type="pres">
      <dgm:prSet presAssocID="{8522D1F6-B14A-424B-AF15-7F6868A1CF86}" presName="Name28" presStyleLbl="parChTrans1D2" presStyleIdx="0" presStyleCnt="3"/>
      <dgm:spPr/>
    </dgm:pt>
    <dgm:pt modelId="{69B8D64B-6428-A94D-8865-5D7C4D888A82}" type="pres">
      <dgm:prSet presAssocID="{07280790-51A0-DD4C-8175-AF5BF9D048D2}" presName="hierRoot2" presStyleCnt="0">
        <dgm:presLayoutVars>
          <dgm:hierBranch val="init"/>
        </dgm:presLayoutVars>
      </dgm:prSet>
      <dgm:spPr/>
    </dgm:pt>
    <dgm:pt modelId="{9AE70BDC-45B2-DB40-A0D5-B28DB90A975E}" type="pres">
      <dgm:prSet presAssocID="{07280790-51A0-DD4C-8175-AF5BF9D048D2}" presName="rootComposite2" presStyleCnt="0"/>
      <dgm:spPr/>
    </dgm:pt>
    <dgm:pt modelId="{C9B3FC5E-EC66-1D49-9758-888681794486}" type="pres">
      <dgm:prSet presAssocID="{07280790-51A0-DD4C-8175-AF5BF9D048D2}" presName="rootText2" presStyleLbl="alignAcc1" presStyleIdx="0" presStyleCnt="0">
        <dgm:presLayoutVars>
          <dgm:chPref val="3"/>
        </dgm:presLayoutVars>
      </dgm:prSet>
      <dgm:spPr/>
    </dgm:pt>
    <dgm:pt modelId="{E645DFEC-7294-CE43-981C-299E64A92272}" type="pres">
      <dgm:prSet presAssocID="{07280790-51A0-DD4C-8175-AF5BF9D048D2}" presName="topArc2" presStyleLbl="parChTrans1D1" presStyleIdx="2" presStyleCnt="24"/>
      <dgm:spPr/>
    </dgm:pt>
    <dgm:pt modelId="{3D82C8E4-4B69-CC41-AAE3-15BAB110AF90}" type="pres">
      <dgm:prSet presAssocID="{07280790-51A0-DD4C-8175-AF5BF9D048D2}" presName="bottomArc2" presStyleLbl="parChTrans1D1" presStyleIdx="3" presStyleCnt="24"/>
      <dgm:spPr/>
    </dgm:pt>
    <dgm:pt modelId="{8342A96B-E8B0-864A-B331-E7FA20474EF8}" type="pres">
      <dgm:prSet presAssocID="{07280790-51A0-DD4C-8175-AF5BF9D048D2}" presName="topConnNode2" presStyleLbl="node2" presStyleIdx="0" presStyleCnt="0"/>
      <dgm:spPr/>
    </dgm:pt>
    <dgm:pt modelId="{AAB86C30-5010-8047-91EC-933AB17F52B0}" type="pres">
      <dgm:prSet presAssocID="{07280790-51A0-DD4C-8175-AF5BF9D048D2}" presName="hierChild4" presStyleCnt="0"/>
      <dgm:spPr/>
    </dgm:pt>
    <dgm:pt modelId="{773B5F06-B196-944C-864F-67A187EA3FB4}" type="pres">
      <dgm:prSet presAssocID="{0B280FCA-8698-B54C-850A-7D9A302860F2}" presName="Name28" presStyleLbl="parChTrans1D3" presStyleIdx="0" presStyleCnt="8"/>
      <dgm:spPr/>
    </dgm:pt>
    <dgm:pt modelId="{DAA670EA-D288-CA40-9725-DA519CDD1726}" type="pres">
      <dgm:prSet presAssocID="{170B0866-E9A6-6541-A131-6318DE92A5E8}" presName="hierRoot2" presStyleCnt="0">
        <dgm:presLayoutVars>
          <dgm:hierBranch val="init"/>
        </dgm:presLayoutVars>
      </dgm:prSet>
      <dgm:spPr/>
    </dgm:pt>
    <dgm:pt modelId="{097402FF-F5BE-CF4A-90C2-87E2E2803F9B}" type="pres">
      <dgm:prSet presAssocID="{170B0866-E9A6-6541-A131-6318DE92A5E8}" presName="rootComposite2" presStyleCnt="0"/>
      <dgm:spPr/>
    </dgm:pt>
    <dgm:pt modelId="{60E0FB7F-8EB2-E048-A388-86FD96D1687C}" type="pres">
      <dgm:prSet presAssocID="{170B0866-E9A6-6541-A131-6318DE92A5E8}" presName="rootText2" presStyleLbl="alignAcc1" presStyleIdx="0" presStyleCnt="0">
        <dgm:presLayoutVars>
          <dgm:chPref val="3"/>
        </dgm:presLayoutVars>
      </dgm:prSet>
      <dgm:spPr/>
    </dgm:pt>
    <dgm:pt modelId="{EA95DC49-79C4-3249-B5D2-571E74E8CC9F}" type="pres">
      <dgm:prSet presAssocID="{170B0866-E9A6-6541-A131-6318DE92A5E8}" presName="topArc2" presStyleLbl="parChTrans1D1" presStyleIdx="4" presStyleCnt="24"/>
      <dgm:spPr/>
    </dgm:pt>
    <dgm:pt modelId="{ABADE80C-7F0D-544D-AB50-46CAD3C1B98E}" type="pres">
      <dgm:prSet presAssocID="{170B0866-E9A6-6541-A131-6318DE92A5E8}" presName="bottomArc2" presStyleLbl="parChTrans1D1" presStyleIdx="5" presStyleCnt="24"/>
      <dgm:spPr/>
    </dgm:pt>
    <dgm:pt modelId="{2CB92FB0-8B0A-CD42-9979-A7A863C2FBFE}" type="pres">
      <dgm:prSet presAssocID="{170B0866-E9A6-6541-A131-6318DE92A5E8}" presName="topConnNode2" presStyleLbl="node3" presStyleIdx="0" presStyleCnt="0"/>
      <dgm:spPr/>
    </dgm:pt>
    <dgm:pt modelId="{F27B1A0B-088F-F344-8759-46B47A10691F}" type="pres">
      <dgm:prSet presAssocID="{170B0866-E9A6-6541-A131-6318DE92A5E8}" presName="hierChild4" presStyleCnt="0"/>
      <dgm:spPr/>
    </dgm:pt>
    <dgm:pt modelId="{EC3A3C6A-5F71-E94F-B8E7-812EF14BC0BF}" type="pres">
      <dgm:prSet presAssocID="{170B0866-E9A6-6541-A131-6318DE92A5E8}" presName="hierChild5" presStyleCnt="0"/>
      <dgm:spPr/>
    </dgm:pt>
    <dgm:pt modelId="{E5264F12-C41B-6D44-907F-B7C8CE086C2D}" type="pres">
      <dgm:prSet presAssocID="{73CD722E-B785-264E-95D4-8F7BA10324DB}" presName="Name28" presStyleLbl="parChTrans1D3" presStyleIdx="1" presStyleCnt="8"/>
      <dgm:spPr/>
    </dgm:pt>
    <dgm:pt modelId="{7888828B-D349-984F-ACDD-D414724D3B63}" type="pres">
      <dgm:prSet presAssocID="{8BCE5237-BED0-4B4C-987C-053AB9B92720}" presName="hierRoot2" presStyleCnt="0">
        <dgm:presLayoutVars>
          <dgm:hierBranch val="init"/>
        </dgm:presLayoutVars>
      </dgm:prSet>
      <dgm:spPr/>
    </dgm:pt>
    <dgm:pt modelId="{0859648A-615E-5A4A-B1B7-65399085586B}" type="pres">
      <dgm:prSet presAssocID="{8BCE5237-BED0-4B4C-987C-053AB9B92720}" presName="rootComposite2" presStyleCnt="0"/>
      <dgm:spPr/>
    </dgm:pt>
    <dgm:pt modelId="{8D0DDBCA-8463-B840-A24F-DF95F4C93C9F}" type="pres">
      <dgm:prSet presAssocID="{8BCE5237-BED0-4B4C-987C-053AB9B92720}" presName="rootText2" presStyleLbl="alignAcc1" presStyleIdx="0" presStyleCnt="0">
        <dgm:presLayoutVars>
          <dgm:chPref val="3"/>
        </dgm:presLayoutVars>
      </dgm:prSet>
      <dgm:spPr/>
    </dgm:pt>
    <dgm:pt modelId="{DF7BCA78-D255-F346-9208-1BF956E0598D}" type="pres">
      <dgm:prSet presAssocID="{8BCE5237-BED0-4B4C-987C-053AB9B92720}" presName="topArc2" presStyleLbl="parChTrans1D1" presStyleIdx="6" presStyleCnt="24"/>
      <dgm:spPr/>
    </dgm:pt>
    <dgm:pt modelId="{EA94B5CD-30DA-824F-9227-33552AAAEFA3}" type="pres">
      <dgm:prSet presAssocID="{8BCE5237-BED0-4B4C-987C-053AB9B92720}" presName="bottomArc2" presStyleLbl="parChTrans1D1" presStyleIdx="7" presStyleCnt="24"/>
      <dgm:spPr/>
    </dgm:pt>
    <dgm:pt modelId="{87D4E796-601B-264B-A3E7-CD9D6227EBE9}" type="pres">
      <dgm:prSet presAssocID="{8BCE5237-BED0-4B4C-987C-053AB9B92720}" presName="topConnNode2" presStyleLbl="node3" presStyleIdx="0" presStyleCnt="0"/>
      <dgm:spPr/>
    </dgm:pt>
    <dgm:pt modelId="{07D31F7B-0233-B44E-A3B4-39FBEE519F99}" type="pres">
      <dgm:prSet presAssocID="{8BCE5237-BED0-4B4C-987C-053AB9B92720}" presName="hierChild4" presStyleCnt="0"/>
      <dgm:spPr/>
    </dgm:pt>
    <dgm:pt modelId="{CBB65E12-720C-3B48-9A6D-6D0E5891D0B4}" type="pres">
      <dgm:prSet presAssocID="{8BCE5237-BED0-4B4C-987C-053AB9B92720}" presName="hierChild5" presStyleCnt="0"/>
      <dgm:spPr/>
    </dgm:pt>
    <dgm:pt modelId="{29FAC26B-2C16-F744-8902-0466FD6F507D}" type="pres">
      <dgm:prSet presAssocID="{07280790-51A0-DD4C-8175-AF5BF9D048D2}" presName="hierChild5" presStyleCnt="0"/>
      <dgm:spPr/>
    </dgm:pt>
    <dgm:pt modelId="{4762E8A4-D5BF-164A-B0B0-61A376B0B10A}" type="pres">
      <dgm:prSet presAssocID="{18541D33-BE2E-CE4B-9CDC-CEB11096CA60}" presName="Name28" presStyleLbl="parChTrans1D2" presStyleIdx="1" presStyleCnt="3"/>
      <dgm:spPr/>
    </dgm:pt>
    <dgm:pt modelId="{76A199B1-3A03-3E46-BAD6-26F76B311E93}" type="pres">
      <dgm:prSet presAssocID="{6DA47BE5-CE9C-F14C-9F62-AB0020F02396}" presName="hierRoot2" presStyleCnt="0">
        <dgm:presLayoutVars>
          <dgm:hierBranch val="init"/>
        </dgm:presLayoutVars>
      </dgm:prSet>
      <dgm:spPr/>
    </dgm:pt>
    <dgm:pt modelId="{D81F9B79-A239-CD47-97C1-36666A2AF65B}" type="pres">
      <dgm:prSet presAssocID="{6DA47BE5-CE9C-F14C-9F62-AB0020F02396}" presName="rootComposite2" presStyleCnt="0"/>
      <dgm:spPr/>
    </dgm:pt>
    <dgm:pt modelId="{C598A187-CD5A-8440-A753-B791E09AF782}" type="pres">
      <dgm:prSet presAssocID="{6DA47BE5-CE9C-F14C-9F62-AB0020F02396}" presName="rootText2" presStyleLbl="alignAcc1" presStyleIdx="0" presStyleCnt="0">
        <dgm:presLayoutVars>
          <dgm:chPref val="3"/>
        </dgm:presLayoutVars>
      </dgm:prSet>
      <dgm:spPr/>
    </dgm:pt>
    <dgm:pt modelId="{1A0552C5-EB0D-3641-BB82-AE13E257874D}" type="pres">
      <dgm:prSet presAssocID="{6DA47BE5-CE9C-F14C-9F62-AB0020F02396}" presName="topArc2" presStyleLbl="parChTrans1D1" presStyleIdx="8" presStyleCnt="24"/>
      <dgm:spPr/>
    </dgm:pt>
    <dgm:pt modelId="{C5950724-2912-E749-B637-F8F1C70E837F}" type="pres">
      <dgm:prSet presAssocID="{6DA47BE5-CE9C-F14C-9F62-AB0020F02396}" presName="bottomArc2" presStyleLbl="parChTrans1D1" presStyleIdx="9" presStyleCnt="24"/>
      <dgm:spPr/>
    </dgm:pt>
    <dgm:pt modelId="{543680F7-1ABA-BE42-8CA8-AA83B57E0C11}" type="pres">
      <dgm:prSet presAssocID="{6DA47BE5-CE9C-F14C-9F62-AB0020F02396}" presName="topConnNode2" presStyleLbl="node2" presStyleIdx="0" presStyleCnt="0"/>
      <dgm:spPr/>
    </dgm:pt>
    <dgm:pt modelId="{EB996139-390B-FD42-B645-37CE5938D14E}" type="pres">
      <dgm:prSet presAssocID="{6DA47BE5-CE9C-F14C-9F62-AB0020F02396}" presName="hierChild4" presStyleCnt="0"/>
      <dgm:spPr/>
    </dgm:pt>
    <dgm:pt modelId="{ED79B75F-C84F-5F43-B94A-46C93ED296C3}" type="pres">
      <dgm:prSet presAssocID="{6EA89E34-65CE-2041-B535-49A93EF1F1DD}" presName="Name28" presStyleLbl="parChTrans1D3" presStyleIdx="2" presStyleCnt="8"/>
      <dgm:spPr/>
    </dgm:pt>
    <dgm:pt modelId="{182F3FAD-5DB1-E14F-B362-DBEAA0338669}" type="pres">
      <dgm:prSet presAssocID="{6168D42A-B224-2243-BAE7-26859498E191}" presName="hierRoot2" presStyleCnt="0">
        <dgm:presLayoutVars>
          <dgm:hierBranch val="init"/>
        </dgm:presLayoutVars>
      </dgm:prSet>
      <dgm:spPr/>
    </dgm:pt>
    <dgm:pt modelId="{9EDE2B7B-5602-4F44-93C6-0178E830791F}" type="pres">
      <dgm:prSet presAssocID="{6168D42A-B224-2243-BAE7-26859498E191}" presName="rootComposite2" presStyleCnt="0"/>
      <dgm:spPr/>
    </dgm:pt>
    <dgm:pt modelId="{7AF9D9D1-C947-3E4F-B4B4-6E6A3F0464A3}" type="pres">
      <dgm:prSet presAssocID="{6168D42A-B224-2243-BAE7-26859498E191}" presName="rootText2" presStyleLbl="alignAcc1" presStyleIdx="0" presStyleCnt="0">
        <dgm:presLayoutVars>
          <dgm:chPref val="3"/>
        </dgm:presLayoutVars>
      </dgm:prSet>
      <dgm:spPr/>
    </dgm:pt>
    <dgm:pt modelId="{BDA7F01F-BCCF-C94F-9E18-797AC62E9E63}" type="pres">
      <dgm:prSet presAssocID="{6168D42A-B224-2243-BAE7-26859498E191}" presName="topArc2" presStyleLbl="parChTrans1D1" presStyleIdx="10" presStyleCnt="24"/>
      <dgm:spPr/>
    </dgm:pt>
    <dgm:pt modelId="{F47ECDF9-5B73-7A41-8779-F3E53E4CC9B0}" type="pres">
      <dgm:prSet presAssocID="{6168D42A-B224-2243-BAE7-26859498E191}" presName="bottomArc2" presStyleLbl="parChTrans1D1" presStyleIdx="11" presStyleCnt="24"/>
      <dgm:spPr/>
    </dgm:pt>
    <dgm:pt modelId="{2992CF67-49DB-BA45-AB16-E3C7555AA325}" type="pres">
      <dgm:prSet presAssocID="{6168D42A-B224-2243-BAE7-26859498E191}" presName="topConnNode2" presStyleLbl="node3" presStyleIdx="0" presStyleCnt="0"/>
      <dgm:spPr/>
    </dgm:pt>
    <dgm:pt modelId="{AC7E5C27-0410-E04C-B87C-61D74284326F}" type="pres">
      <dgm:prSet presAssocID="{6168D42A-B224-2243-BAE7-26859498E191}" presName="hierChild4" presStyleCnt="0"/>
      <dgm:spPr/>
    </dgm:pt>
    <dgm:pt modelId="{EE31A716-EACF-FD47-A7C2-F5778BD2792D}" type="pres">
      <dgm:prSet presAssocID="{6168D42A-B224-2243-BAE7-26859498E191}" presName="hierChild5" presStyleCnt="0"/>
      <dgm:spPr/>
    </dgm:pt>
    <dgm:pt modelId="{4931C2AC-68A0-DC4A-A2A5-4869C18033B3}" type="pres">
      <dgm:prSet presAssocID="{6ED3A471-1723-8E4D-A92B-76DE38A745F0}" presName="Name28" presStyleLbl="parChTrans1D3" presStyleIdx="3" presStyleCnt="8"/>
      <dgm:spPr/>
    </dgm:pt>
    <dgm:pt modelId="{0B4E7F3C-112D-AE43-8159-E4DFB7F342A5}" type="pres">
      <dgm:prSet presAssocID="{89F55115-4D81-F34A-A3D0-96C5D917D5C7}" presName="hierRoot2" presStyleCnt="0">
        <dgm:presLayoutVars>
          <dgm:hierBranch val="init"/>
        </dgm:presLayoutVars>
      </dgm:prSet>
      <dgm:spPr/>
    </dgm:pt>
    <dgm:pt modelId="{9BC2F5E6-E422-CF49-AFD3-5A0A898A29A3}" type="pres">
      <dgm:prSet presAssocID="{89F55115-4D81-F34A-A3D0-96C5D917D5C7}" presName="rootComposite2" presStyleCnt="0"/>
      <dgm:spPr/>
    </dgm:pt>
    <dgm:pt modelId="{77C56422-5F37-B74E-A7B0-98F545F9306E}" type="pres">
      <dgm:prSet presAssocID="{89F55115-4D81-F34A-A3D0-96C5D917D5C7}" presName="rootText2" presStyleLbl="alignAcc1" presStyleIdx="0" presStyleCnt="0">
        <dgm:presLayoutVars>
          <dgm:chPref val="3"/>
        </dgm:presLayoutVars>
      </dgm:prSet>
      <dgm:spPr/>
    </dgm:pt>
    <dgm:pt modelId="{BAA31D9D-0844-6243-9E4B-B9DCF9FCECA7}" type="pres">
      <dgm:prSet presAssocID="{89F55115-4D81-F34A-A3D0-96C5D917D5C7}" presName="topArc2" presStyleLbl="parChTrans1D1" presStyleIdx="12" presStyleCnt="24"/>
      <dgm:spPr/>
    </dgm:pt>
    <dgm:pt modelId="{EB1DCB24-12B5-314A-B48C-67E74FC7D5EE}" type="pres">
      <dgm:prSet presAssocID="{89F55115-4D81-F34A-A3D0-96C5D917D5C7}" presName="bottomArc2" presStyleLbl="parChTrans1D1" presStyleIdx="13" presStyleCnt="24"/>
      <dgm:spPr/>
    </dgm:pt>
    <dgm:pt modelId="{2DC123BB-5097-CA4B-8E32-7BEBBCBE57F8}" type="pres">
      <dgm:prSet presAssocID="{89F55115-4D81-F34A-A3D0-96C5D917D5C7}" presName="topConnNode2" presStyleLbl="node3" presStyleIdx="0" presStyleCnt="0"/>
      <dgm:spPr/>
    </dgm:pt>
    <dgm:pt modelId="{67A71030-4E0B-804B-A55F-12F33C0322D0}" type="pres">
      <dgm:prSet presAssocID="{89F55115-4D81-F34A-A3D0-96C5D917D5C7}" presName="hierChild4" presStyleCnt="0"/>
      <dgm:spPr/>
    </dgm:pt>
    <dgm:pt modelId="{CAB738BC-3423-8A42-AB09-F963B877AC07}" type="pres">
      <dgm:prSet presAssocID="{89F55115-4D81-F34A-A3D0-96C5D917D5C7}" presName="hierChild5" presStyleCnt="0"/>
      <dgm:spPr/>
    </dgm:pt>
    <dgm:pt modelId="{ECF35BF2-D4E9-3B4C-8981-3FC5A373660E}" type="pres">
      <dgm:prSet presAssocID="{23FC8CE5-E57D-6448-906B-955B6D189191}" presName="Name28" presStyleLbl="parChTrans1D3" presStyleIdx="4" presStyleCnt="8"/>
      <dgm:spPr/>
    </dgm:pt>
    <dgm:pt modelId="{59312024-C67A-014F-83AE-2C45C58895B4}" type="pres">
      <dgm:prSet presAssocID="{6FC0F43E-0CA7-C34A-9F5A-D99FF643EA6C}" presName="hierRoot2" presStyleCnt="0">
        <dgm:presLayoutVars>
          <dgm:hierBranch val="init"/>
        </dgm:presLayoutVars>
      </dgm:prSet>
      <dgm:spPr/>
    </dgm:pt>
    <dgm:pt modelId="{8777FC00-C220-2F48-9ECC-5ACF4828A583}" type="pres">
      <dgm:prSet presAssocID="{6FC0F43E-0CA7-C34A-9F5A-D99FF643EA6C}" presName="rootComposite2" presStyleCnt="0"/>
      <dgm:spPr/>
    </dgm:pt>
    <dgm:pt modelId="{4968079D-27D4-3747-B8CE-8B2849D8E7CC}" type="pres">
      <dgm:prSet presAssocID="{6FC0F43E-0CA7-C34A-9F5A-D99FF643EA6C}" presName="rootText2" presStyleLbl="alignAcc1" presStyleIdx="0" presStyleCnt="0">
        <dgm:presLayoutVars>
          <dgm:chPref val="3"/>
        </dgm:presLayoutVars>
      </dgm:prSet>
      <dgm:spPr/>
    </dgm:pt>
    <dgm:pt modelId="{5C1A8127-5BCF-794B-86AC-D1ED98248759}" type="pres">
      <dgm:prSet presAssocID="{6FC0F43E-0CA7-C34A-9F5A-D99FF643EA6C}" presName="topArc2" presStyleLbl="parChTrans1D1" presStyleIdx="14" presStyleCnt="24"/>
      <dgm:spPr/>
    </dgm:pt>
    <dgm:pt modelId="{B52659AF-EEA2-F94D-8427-5E5427831F00}" type="pres">
      <dgm:prSet presAssocID="{6FC0F43E-0CA7-C34A-9F5A-D99FF643EA6C}" presName="bottomArc2" presStyleLbl="parChTrans1D1" presStyleIdx="15" presStyleCnt="24"/>
      <dgm:spPr/>
    </dgm:pt>
    <dgm:pt modelId="{46B09F53-B9EA-314E-B9B8-6BEE1A8E8810}" type="pres">
      <dgm:prSet presAssocID="{6FC0F43E-0CA7-C34A-9F5A-D99FF643EA6C}" presName="topConnNode2" presStyleLbl="node3" presStyleIdx="0" presStyleCnt="0"/>
      <dgm:spPr/>
    </dgm:pt>
    <dgm:pt modelId="{E817244D-DCF1-7344-A523-363C0857FF7E}" type="pres">
      <dgm:prSet presAssocID="{6FC0F43E-0CA7-C34A-9F5A-D99FF643EA6C}" presName="hierChild4" presStyleCnt="0"/>
      <dgm:spPr/>
    </dgm:pt>
    <dgm:pt modelId="{357E94F5-F62F-2946-A420-1A442F0CA8CF}" type="pres">
      <dgm:prSet presAssocID="{6FC0F43E-0CA7-C34A-9F5A-D99FF643EA6C}" presName="hierChild5" presStyleCnt="0"/>
      <dgm:spPr/>
    </dgm:pt>
    <dgm:pt modelId="{102A777E-B41A-E749-AC73-A51E93CF2AB8}" type="pres">
      <dgm:prSet presAssocID="{D5936676-5681-2344-9FE8-1E73A075D2B8}" presName="Name28" presStyleLbl="parChTrans1D3" presStyleIdx="5" presStyleCnt="8"/>
      <dgm:spPr/>
    </dgm:pt>
    <dgm:pt modelId="{A30C998B-2833-5846-A2DE-9175628FBDF6}" type="pres">
      <dgm:prSet presAssocID="{E24A39DC-094F-5F4F-BC11-9FD2004739F1}" presName="hierRoot2" presStyleCnt="0">
        <dgm:presLayoutVars>
          <dgm:hierBranch val="init"/>
        </dgm:presLayoutVars>
      </dgm:prSet>
      <dgm:spPr/>
    </dgm:pt>
    <dgm:pt modelId="{AD024139-960C-A948-B805-FBE42CBA77C9}" type="pres">
      <dgm:prSet presAssocID="{E24A39DC-094F-5F4F-BC11-9FD2004739F1}" presName="rootComposite2" presStyleCnt="0"/>
      <dgm:spPr/>
    </dgm:pt>
    <dgm:pt modelId="{E5B98CDD-CB58-5B41-8E38-ABD7E3B017B0}" type="pres">
      <dgm:prSet presAssocID="{E24A39DC-094F-5F4F-BC11-9FD2004739F1}" presName="rootText2" presStyleLbl="alignAcc1" presStyleIdx="0" presStyleCnt="0">
        <dgm:presLayoutVars>
          <dgm:chPref val="3"/>
        </dgm:presLayoutVars>
      </dgm:prSet>
      <dgm:spPr/>
    </dgm:pt>
    <dgm:pt modelId="{9563CC82-F205-404B-B5F0-FE1F0ED055E4}" type="pres">
      <dgm:prSet presAssocID="{E24A39DC-094F-5F4F-BC11-9FD2004739F1}" presName="topArc2" presStyleLbl="parChTrans1D1" presStyleIdx="16" presStyleCnt="24"/>
      <dgm:spPr/>
    </dgm:pt>
    <dgm:pt modelId="{884CC989-9893-DC47-9DAE-512C54D0ADD9}" type="pres">
      <dgm:prSet presAssocID="{E24A39DC-094F-5F4F-BC11-9FD2004739F1}" presName="bottomArc2" presStyleLbl="parChTrans1D1" presStyleIdx="17" presStyleCnt="24"/>
      <dgm:spPr/>
    </dgm:pt>
    <dgm:pt modelId="{5D5C0A44-745D-AB49-AFF6-4C65910D807F}" type="pres">
      <dgm:prSet presAssocID="{E24A39DC-094F-5F4F-BC11-9FD2004739F1}" presName="topConnNode2" presStyleLbl="node3" presStyleIdx="0" presStyleCnt="0"/>
      <dgm:spPr/>
    </dgm:pt>
    <dgm:pt modelId="{071F13F3-A22D-9B4B-B4A7-A07C6213C7AF}" type="pres">
      <dgm:prSet presAssocID="{E24A39DC-094F-5F4F-BC11-9FD2004739F1}" presName="hierChild4" presStyleCnt="0"/>
      <dgm:spPr/>
    </dgm:pt>
    <dgm:pt modelId="{76E2B548-383E-144D-9C33-61859662AC89}" type="pres">
      <dgm:prSet presAssocID="{E24A39DC-094F-5F4F-BC11-9FD2004739F1}" presName="hierChild5" presStyleCnt="0"/>
      <dgm:spPr/>
    </dgm:pt>
    <dgm:pt modelId="{74BAD1B4-2E86-1E4B-B34E-16005781D8AB}" type="pres">
      <dgm:prSet presAssocID="{6DA47BE5-CE9C-F14C-9F62-AB0020F02396}" presName="hierChild5" presStyleCnt="0"/>
      <dgm:spPr/>
    </dgm:pt>
    <dgm:pt modelId="{21EC2130-9912-2145-960D-5D9D22E467CA}" type="pres">
      <dgm:prSet presAssocID="{C6C0C9BB-2E06-B142-B7F9-6C08B30B429D}" presName="Name28" presStyleLbl="parChTrans1D2" presStyleIdx="2" presStyleCnt="3"/>
      <dgm:spPr/>
    </dgm:pt>
    <dgm:pt modelId="{EF27C340-5C6E-3644-95FF-79BDB8D3127E}" type="pres">
      <dgm:prSet presAssocID="{AD73C0C7-7825-DF48-9019-45ABA4CD39E2}" presName="hierRoot2" presStyleCnt="0">
        <dgm:presLayoutVars>
          <dgm:hierBranch val="init"/>
        </dgm:presLayoutVars>
      </dgm:prSet>
      <dgm:spPr/>
    </dgm:pt>
    <dgm:pt modelId="{14D4A7C5-9A3E-3F40-B1E9-73D4AD8E8AAF}" type="pres">
      <dgm:prSet presAssocID="{AD73C0C7-7825-DF48-9019-45ABA4CD39E2}" presName="rootComposite2" presStyleCnt="0"/>
      <dgm:spPr/>
    </dgm:pt>
    <dgm:pt modelId="{590CD354-A6F9-A043-B4B1-2A62158DB575}" type="pres">
      <dgm:prSet presAssocID="{AD73C0C7-7825-DF48-9019-45ABA4CD39E2}" presName="rootText2" presStyleLbl="alignAcc1" presStyleIdx="0" presStyleCnt="0">
        <dgm:presLayoutVars>
          <dgm:chPref val="3"/>
        </dgm:presLayoutVars>
      </dgm:prSet>
      <dgm:spPr/>
    </dgm:pt>
    <dgm:pt modelId="{53FAAF0C-DAB6-E74E-A02C-1701134C5D7B}" type="pres">
      <dgm:prSet presAssocID="{AD73C0C7-7825-DF48-9019-45ABA4CD39E2}" presName="topArc2" presStyleLbl="parChTrans1D1" presStyleIdx="18" presStyleCnt="24"/>
      <dgm:spPr/>
    </dgm:pt>
    <dgm:pt modelId="{66808971-DADD-174B-8419-BD8D5BC19719}" type="pres">
      <dgm:prSet presAssocID="{AD73C0C7-7825-DF48-9019-45ABA4CD39E2}" presName="bottomArc2" presStyleLbl="parChTrans1D1" presStyleIdx="19" presStyleCnt="24"/>
      <dgm:spPr/>
    </dgm:pt>
    <dgm:pt modelId="{19C7188F-03E5-C142-970B-6F342DD135EA}" type="pres">
      <dgm:prSet presAssocID="{AD73C0C7-7825-DF48-9019-45ABA4CD39E2}" presName="topConnNode2" presStyleLbl="node2" presStyleIdx="0" presStyleCnt="0"/>
      <dgm:spPr/>
    </dgm:pt>
    <dgm:pt modelId="{8D118191-BFF1-ED4D-8D60-4A8FC0F104DE}" type="pres">
      <dgm:prSet presAssocID="{AD73C0C7-7825-DF48-9019-45ABA4CD39E2}" presName="hierChild4" presStyleCnt="0"/>
      <dgm:spPr/>
    </dgm:pt>
    <dgm:pt modelId="{8888ABE3-8CFC-5F44-BEE6-DD79574CB1B9}" type="pres">
      <dgm:prSet presAssocID="{75D4E584-E1EA-B948-87C2-D8899F6FCF80}" presName="Name28" presStyleLbl="parChTrans1D3" presStyleIdx="6" presStyleCnt="8"/>
      <dgm:spPr/>
    </dgm:pt>
    <dgm:pt modelId="{53BB0180-E118-1147-92F3-609B35899F17}" type="pres">
      <dgm:prSet presAssocID="{42074414-FA7E-1849-BE53-4FC8553F3F12}" presName="hierRoot2" presStyleCnt="0">
        <dgm:presLayoutVars>
          <dgm:hierBranch val="init"/>
        </dgm:presLayoutVars>
      </dgm:prSet>
      <dgm:spPr/>
    </dgm:pt>
    <dgm:pt modelId="{7DA21C0F-3242-5846-90D8-B89812D18B9D}" type="pres">
      <dgm:prSet presAssocID="{42074414-FA7E-1849-BE53-4FC8553F3F12}" presName="rootComposite2" presStyleCnt="0"/>
      <dgm:spPr/>
    </dgm:pt>
    <dgm:pt modelId="{C701F4F6-086D-3941-BA0D-EE4138DEB375}" type="pres">
      <dgm:prSet presAssocID="{42074414-FA7E-1849-BE53-4FC8553F3F12}" presName="rootText2" presStyleLbl="alignAcc1" presStyleIdx="0" presStyleCnt="0">
        <dgm:presLayoutVars>
          <dgm:chPref val="3"/>
        </dgm:presLayoutVars>
      </dgm:prSet>
      <dgm:spPr/>
    </dgm:pt>
    <dgm:pt modelId="{333A9720-E817-8243-AB68-7140A2A3CB7F}" type="pres">
      <dgm:prSet presAssocID="{42074414-FA7E-1849-BE53-4FC8553F3F12}" presName="topArc2" presStyleLbl="parChTrans1D1" presStyleIdx="20" presStyleCnt="24"/>
      <dgm:spPr/>
    </dgm:pt>
    <dgm:pt modelId="{719BA90A-80C9-6342-A0CA-95F7D4E03BF1}" type="pres">
      <dgm:prSet presAssocID="{42074414-FA7E-1849-BE53-4FC8553F3F12}" presName="bottomArc2" presStyleLbl="parChTrans1D1" presStyleIdx="21" presStyleCnt="24"/>
      <dgm:spPr/>
    </dgm:pt>
    <dgm:pt modelId="{25EBE92A-AEAE-B140-9109-9509DD3F3DB8}" type="pres">
      <dgm:prSet presAssocID="{42074414-FA7E-1849-BE53-4FC8553F3F12}" presName="topConnNode2" presStyleLbl="node3" presStyleIdx="0" presStyleCnt="0"/>
      <dgm:spPr/>
    </dgm:pt>
    <dgm:pt modelId="{AB8AEFF5-0A71-6A43-93E9-DAF808E6A3C6}" type="pres">
      <dgm:prSet presAssocID="{42074414-FA7E-1849-BE53-4FC8553F3F12}" presName="hierChild4" presStyleCnt="0"/>
      <dgm:spPr/>
    </dgm:pt>
    <dgm:pt modelId="{18F4BE6A-CEEE-1B4A-961E-CDE8CA488F3A}" type="pres">
      <dgm:prSet presAssocID="{42074414-FA7E-1849-BE53-4FC8553F3F12}" presName="hierChild5" presStyleCnt="0"/>
      <dgm:spPr/>
    </dgm:pt>
    <dgm:pt modelId="{765F4054-1C87-CB47-81F0-3A4DDB1E2E6C}" type="pres">
      <dgm:prSet presAssocID="{F07698EC-2B20-B741-B994-F8858F500D3A}" presName="Name28" presStyleLbl="parChTrans1D3" presStyleIdx="7" presStyleCnt="8"/>
      <dgm:spPr/>
    </dgm:pt>
    <dgm:pt modelId="{A1EEC158-77AF-0845-BA19-B6111688680B}" type="pres">
      <dgm:prSet presAssocID="{85E80E86-68B4-2345-9330-59F2256B7241}" presName="hierRoot2" presStyleCnt="0">
        <dgm:presLayoutVars>
          <dgm:hierBranch val="init"/>
        </dgm:presLayoutVars>
      </dgm:prSet>
      <dgm:spPr/>
    </dgm:pt>
    <dgm:pt modelId="{03698128-9713-3344-805D-69D5B2FA0372}" type="pres">
      <dgm:prSet presAssocID="{85E80E86-68B4-2345-9330-59F2256B7241}" presName="rootComposite2" presStyleCnt="0"/>
      <dgm:spPr/>
    </dgm:pt>
    <dgm:pt modelId="{997E2E65-9EAD-0944-A5AA-F3CE26464FE5}" type="pres">
      <dgm:prSet presAssocID="{85E80E86-68B4-2345-9330-59F2256B7241}" presName="rootText2" presStyleLbl="alignAcc1" presStyleIdx="0" presStyleCnt="0">
        <dgm:presLayoutVars>
          <dgm:chPref val="3"/>
        </dgm:presLayoutVars>
      </dgm:prSet>
      <dgm:spPr/>
    </dgm:pt>
    <dgm:pt modelId="{255ADA0E-0249-A54B-9DF4-A376E09D2373}" type="pres">
      <dgm:prSet presAssocID="{85E80E86-68B4-2345-9330-59F2256B7241}" presName="topArc2" presStyleLbl="parChTrans1D1" presStyleIdx="22" presStyleCnt="24"/>
      <dgm:spPr/>
    </dgm:pt>
    <dgm:pt modelId="{3737F2A5-D615-1B4B-8256-7E46705EADF9}" type="pres">
      <dgm:prSet presAssocID="{85E80E86-68B4-2345-9330-59F2256B7241}" presName="bottomArc2" presStyleLbl="parChTrans1D1" presStyleIdx="23" presStyleCnt="24"/>
      <dgm:spPr/>
    </dgm:pt>
    <dgm:pt modelId="{20E61D21-5CCC-B04E-8ACE-6E040CF09309}" type="pres">
      <dgm:prSet presAssocID="{85E80E86-68B4-2345-9330-59F2256B7241}" presName="topConnNode2" presStyleLbl="node3" presStyleIdx="0" presStyleCnt="0"/>
      <dgm:spPr/>
    </dgm:pt>
    <dgm:pt modelId="{0DD3C7D5-4716-324B-B8A3-044D97C3B4B6}" type="pres">
      <dgm:prSet presAssocID="{85E80E86-68B4-2345-9330-59F2256B7241}" presName="hierChild4" presStyleCnt="0"/>
      <dgm:spPr/>
    </dgm:pt>
    <dgm:pt modelId="{5825F87C-C391-8741-ACCF-AC2B0959092E}" type="pres">
      <dgm:prSet presAssocID="{85E80E86-68B4-2345-9330-59F2256B7241}" presName="hierChild5" presStyleCnt="0"/>
      <dgm:spPr/>
    </dgm:pt>
    <dgm:pt modelId="{3C1EB03F-9014-FE48-AD1C-C70D2E47D574}" type="pres">
      <dgm:prSet presAssocID="{AD73C0C7-7825-DF48-9019-45ABA4CD39E2}" presName="hierChild5" presStyleCnt="0"/>
      <dgm:spPr/>
    </dgm:pt>
    <dgm:pt modelId="{A63C1B62-2551-6D42-9D41-5B0173A19D8B}" type="pres">
      <dgm:prSet presAssocID="{6BD1EB5E-40CD-FA40-BA2C-8A55348A2775}" presName="hierChild3" presStyleCnt="0"/>
      <dgm:spPr/>
    </dgm:pt>
  </dgm:ptLst>
  <dgm:cxnLst>
    <dgm:cxn modelId="{136A1C05-B7B3-664E-A00E-8A27DEA6E3D0}" type="presOf" srcId="{73CD722E-B785-264E-95D4-8F7BA10324DB}" destId="{E5264F12-C41B-6D44-907F-B7C8CE086C2D}" srcOrd="0" destOrd="0" presId="urn:microsoft.com/office/officeart/2008/layout/HalfCircleOrganizationChart"/>
    <dgm:cxn modelId="{A173DE07-E674-B949-A292-43DBCB5DB721}" type="presOf" srcId="{18541D33-BE2E-CE4B-9CDC-CEB11096CA60}" destId="{4762E8A4-D5BF-164A-B0B0-61A376B0B10A}" srcOrd="0" destOrd="0" presId="urn:microsoft.com/office/officeart/2008/layout/HalfCircleOrganizationChart"/>
    <dgm:cxn modelId="{F385CC0A-7AC4-7C49-A0B4-A391D7498C79}" type="presOf" srcId="{C6C0C9BB-2E06-B142-B7F9-6C08B30B429D}" destId="{21EC2130-9912-2145-960D-5D9D22E467CA}" srcOrd="0" destOrd="0" presId="urn:microsoft.com/office/officeart/2008/layout/HalfCircleOrganizationChart"/>
    <dgm:cxn modelId="{DEEAA60B-0446-7443-A0AC-52CBDEBC86A6}" srcId="{6DA47BE5-CE9C-F14C-9F62-AB0020F02396}" destId="{6FC0F43E-0CA7-C34A-9F5A-D99FF643EA6C}" srcOrd="2" destOrd="0" parTransId="{23FC8CE5-E57D-6448-906B-955B6D189191}" sibTransId="{9ABE1371-017E-264D-AFBA-E8C627D81CB0}"/>
    <dgm:cxn modelId="{32DAEC0B-7F0D-8548-8EC4-18885AA48718}" type="presOf" srcId="{6EA89E34-65CE-2041-B535-49A93EF1F1DD}" destId="{ED79B75F-C84F-5F43-B94A-46C93ED296C3}" srcOrd="0" destOrd="0" presId="urn:microsoft.com/office/officeart/2008/layout/HalfCircleOrganizationChart"/>
    <dgm:cxn modelId="{DDFFCA1D-A343-864F-A414-5ED8E9B24A46}" srcId="{6BD1EB5E-40CD-FA40-BA2C-8A55348A2775}" destId="{6DA47BE5-CE9C-F14C-9F62-AB0020F02396}" srcOrd="1" destOrd="0" parTransId="{18541D33-BE2E-CE4B-9CDC-CEB11096CA60}" sibTransId="{1F3C8DDE-EE03-2A47-AE0E-74140A316FA9}"/>
    <dgm:cxn modelId="{BD5F9A2A-8430-5941-A637-41BAF274B62E}" type="presOf" srcId="{E5262E7E-F8DF-6A4D-A0AE-3955A4C82263}" destId="{A6CDBDC9-4716-FA40-9F96-D43641D6D855}" srcOrd="0" destOrd="0" presId="urn:microsoft.com/office/officeart/2008/layout/HalfCircleOrganizationChart"/>
    <dgm:cxn modelId="{A182552C-21B7-0E4E-BECF-4252B32A3385}" srcId="{6DA47BE5-CE9C-F14C-9F62-AB0020F02396}" destId="{6168D42A-B224-2243-BAE7-26859498E191}" srcOrd="0" destOrd="0" parTransId="{6EA89E34-65CE-2041-B535-49A93EF1F1DD}" sibTransId="{1BF43AA1-FF0A-4548-B9E8-CC5F1358831E}"/>
    <dgm:cxn modelId="{A5E2812D-4619-FB44-99D4-6D17A41189D2}" srcId="{07280790-51A0-DD4C-8175-AF5BF9D048D2}" destId="{8BCE5237-BED0-4B4C-987C-053AB9B92720}" srcOrd="1" destOrd="0" parTransId="{73CD722E-B785-264E-95D4-8F7BA10324DB}" sibTransId="{438905A2-72F4-8C4A-BD5B-79D87A25F5B7}"/>
    <dgm:cxn modelId="{52CAFD2D-2B11-7848-AA5D-39D5592007A0}" type="presOf" srcId="{42074414-FA7E-1849-BE53-4FC8553F3F12}" destId="{25EBE92A-AEAE-B140-9109-9509DD3F3DB8}" srcOrd="1" destOrd="0" presId="urn:microsoft.com/office/officeart/2008/layout/HalfCircleOrganizationChart"/>
    <dgm:cxn modelId="{D79B1F2E-FACD-FF4E-8D64-A3765908E9BC}" type="presOf" srcId="{0B280FCA-8698-B54C-850A-7D9A302860F2}" destId="{773B5F06-B196-944C-864F-67A187EA3FB4}" srcOrd="0" destOrd="0" presId="urn:microsoft.com/office/officeart/2008/layout/HalfCircleOrganizationChart"/>
    <dgm:cxn modelId="{78BC9B2F-718D-714D-BA25-A20A85002BA6}" type="presOf" srcId="{8BCE5237-BED0-4B4C-987C-053AB9B92720}" destId="{8D0DDBCA-8463-B840-A24F-DF95F4C93C9F}" srcOrd="0" destOrd="0" presId="urn:microsoft.com/office/officeart/2008/layout/HalfCircleOrganizationChart"/>
    <dgm:cxn modelId="{920D0E33-8118-C947-BE46-C931F1CC1E1B}" type="presOf" srcId="{6168D42A-B224-2243-BAE7-26859498E191}" destId="{2992CF67-49DB-BA45-AB16-E3C7555AA325}" srcOrd="1" destOrd="0" presId="urn:microsoft.com/office/officeart/2008/layout/HalfCircleOrganizationChart"/>
    <dgm:cxn modelId="{CD97EF34-5EEE-7545-86DE-121D2CA1A510}" srcId="{6BD1EB5E-40CD-FA40-BA2C-8A55348A2775}" destId="{07280790-51A0-DD4C-8175-AF5BF9D048D2}" srcOrd="0" destOrd="0" parTransId="{8522D1F6-B14A-424B-AF15-7F6868A1CF86}" sibTransId="{D9AC864D-4DC0-D84E-A291-2266B08DF5B8}"/>
    <dgm:cxn modelId="{B2658236-3E1B-F942-9C42-01F6024E560F}" type="presOf" srcId="{D5936676-5681-2344-9FE8-1E73A075D2B8}" destId="{102A777E-B41A-E749-AC73-A51E93CF2AB8}" srcOrd="0" destOrd="0" presId="urn:microsoft.com/office/officeart/2008/layout/HalfCircleOrganizationChart"/>
    <dgm:cxn modelId="{B5921140-3978-A54E-A967-B6B0B5BA1225}" type="presOf" srcId="{6DA47BE5-CE9C-F14C-9F62-AB0020F02396}" destId="{C598A187-CD5A-8440-A753-B791E09AF782}" srcOrd="0" destOrd="0" presId="urn:microsoft.com/office/officeart/2008/layout/HalfCircleOrganizationChart"/>
    <dgm:cxn modelId="{4FAC0F42-D5F3-4549-8771-0289FD55F1D4}" type="presOf" srcId="{23FC8CE5-E57D-6448-906B-955B6D189191}" destId="{ECF35BF2-D4E9-3B4C-8981-3FC5A373660E}" srcOrd="0" destOrd="0" presId="urn:microsoft.com/office/officeart/2008/layout/HalfCircleOrganizationChart"/>
    <dgm:cxn modelId="{E8F40143-1DA8-5A44-9264-18BF7BEB6FD8}" type="presOf" srcId="{E24A39DC-094F-5F4F-BC11-9FD2004739F1}" destId="{5D5C0A44-745D-AB49-AFF6-4C65910D807F}" srcOrd="1" destOrd="0" presId="urn:microsoft.com/office/officeart/2008/layout/HalfCircleOrganizationChart"/>
    <dgm:cxn modelId="{A94DE143-8847-DE4E-857F-FEF928D9941F}" type="presOf" srcId="{75D4E584-E1EA-B948-87C2-D8899F6FCF80}" destId="{8888ABE3-8CFC-5F44-BEE6-DD79574CB1B9}" srcOrd="0" destOrd="0" presId="urn:microsoft.com/office/officeart/2008/layout/HalfCircleOrganizationChart"/>
    <dgm:cxn modelId="{1A376B44-CC31-5445-BB97-AF5093BA7961}" srcId="{AD73C0C7-7825-DF48-9019-45ABA4CD39E2}" destId="{42074414-FA7E-1849-BE53-4FC8553F3F12}" srcOrd="0" destOrd="0" parTransId="{75D4E584-E1EA-B948-87C2-D8899F6FCF80}" sibTransId="{5BD7C8A4-E3AA-3649-92BB-9D1A33BB5D6F}"/>
    <dgm:cxn modelId="{75819C46-4076-4240-962D-54A785F81053}" type="presOf" srcId="{8BCE5237-BED0-4B4C-987C-053AB9B92720}" destId="{87D4E796-601B-264B-A3E7-CD9D6227EBE9}" srcOrd="1" destOrd="0" presId="urn:microsoft.com/office/officeart/2008/layout/HalfCircleOrganizationChart"/>
    <dgm:cxn modelId="{C80FD54C-2F62-C24F-BE96-FBA13EFF9F93}" srcId="{E5262E7E-F8DF-6A4D-A0AE-3955A4C82263}" destId="{6BD1EB5E-40CD-FA40-BA2C-8A55348A2775}" srcOrd="0" destOrd="0" parTransId="{1C2406AC-553B-D34D-A28F-4FA5DC950BCC}" sibTransId="{5CBDA273-1A3C-2948-84B5-11FE3FDC4D53}"/>
    <dgm:cxn modelId="{D499EB50-2085-5B4A-845E-C7CBC9C79290}" type="presOf" srcId="{6DA47BE5-CE9C-F14C-9F62-AB0020F02396}" destId="{543680F7-1ABA-BE42-8CA8-AA83B57E0C11}" srcOrd="1" destOrd="0" presId="urn:microsoft.com/office/officeart/2008/layout/HalfCircleOrganizationChart"/>
    <dgm:cxn modelId="{96DE8355-9B06-C541-8F38-9A6B92C93831}" type="presOf" srcId="{89F55115-4D81-F34A-A3D0-96C5D917D5C7}" destId="{2DC123BB-5097-CA4B-8E32-7BEBBCBE57F8}" srcOrd="1" destOrd="0" presId="urn:microsoft.com/office/officeart/2008/layout/HalfCircleOrganizationChart"/>
    <dgm:cxn modelId="{49FC8B60-E0B7-9543-AD54-3D51352FFB8C}" type="presOf" srcId="{170B0866-E9A6-6541-A131-6318DE92A5E8}" destId="{60E0FB7F-8EB2-E048-A388-86FD96D1687C}" srcOrd="0" destOrd="0" presId="urn:microsoft.com/office/officeart/2008/layout/HalfCircleOrganizationChart"/>
    <dgm:cxn modelId="{8A25AC62-1E1F-9442-B619-BE9B70F2AFD0}" type="presOf" srcId="{85E80E86-68B4-2345-9330-59F2256B7241}" destId="{997E2E65-9EAD-0944-A5AA-F3CE26464FE5}" srcOrd="0" destOrd="0" presId="urn:microsoft.com/office/officeart/2008/layout/HalfCircleOrganizationChart"/>
    <dgm:cxn modelId="{CCDB6B6B-BCC5-D848-BA29-7DEE108D4278}" type="presOf" srcId="{8522D1F6-B14A-424B-AF15-7F6868A1CF86}" destId="{E95D6EF9-BB94-1644-A384-41DD362DA83B}" srcOrd="0" destOrd="0" presId="urn:microsoft.com/office/officeart/2008/layout/HalfCircleOrganizationChart"/>
    <dgm:cxn modelId="{4D7A546D-EE8E-3C4A-9FFA-D9370FA7E35F}" srcId="{6BD1EB5E-40CD-FA40-BA2C-8A55348A2775}" destId="{AD73C0C7-7825-DF48-9019-45ABA4CD39E2}" srcOrd="2" destOrd="0" parTransId="{C6C0C9BB-2E06-B142-B7F9-6C08B30B429D}" sibTransId="{FDB73888-E0FF-E54C-827F-45B7E29FBDF1}"/>
    <dgm:cxn modelId="{29690D6E-A3C9-7047-AA6D-3AB321268CD5}" type="presOf" srcId="{07280790-51A0-DD4C-8175-AF5BF9D048D2}" destId="{C9B3FC5E-EC66-1D49-9758-888681794486}" srcOrd="0" destOrd="0" presId="urn:microsoft.com/office/officeart/2008/layout/HalfCircleOrganizationChart"/>
    <dgm:cxn modelId="{8C51CF78-4C69-7F43-8873-70C5F8AB7281}" type="presOf" srcId="{AD73C0C7-7825-DF48-9019-45ABA4CD39E2}" destId="{590CD354-A6F9-A043-B4B1-2A62158DB575}" srcOrd="0" destOrd="0" presId="urn:microsoft.com/office/officeart/2008/layout/HalfCircleOrganizationChart"/>
    <dgm:cxn modelId="{2DCD1580-DFCE-0646-BC6D-3A08C2F953DE}" type="presOf" srcId="{6BD1EB5E-40CD-FA40-BA2C-8A55348A2775}" destId="{F79AF073-A078-DC4E-A74E-A00E75AF2CA1}" srcOrd="1" destOrd="0" presId="urn:microsoft.com/office/officeart/2008/layout/HalfCircleOrganizationChart"/>
    <dgm:cxn modelId="{BDF7D790-3680-5242-BE51-589D21847C97}" type="presOf" srcId="{07280790-51A0-DD4C-8175-AF5BF9D048D2}" destId="{8342A96B-E8B0-864A-B331-E7FA20474EF8}" srcOrd="1" destOrd="0" presId="urn:microsoft.com/office/officeart/2008/layout/HalfCircleOrganizationChart"/>
    <dgm:cxn modelId="{98D88792-D2B0-8742-97F1-BF68960B2EE7}" type="presOf" srcId="{AD73C0C7-7825-DF48-9019-45ABA4CD39E2}" destId="{19C7188F-03E5-C142-970B-6F342DD135EA}" srcOrd="1" destOrd="0" presId="urn:microsoft.com/office/officeart/2008/layout/HalfCircleOrganizationChart"/>
    <dgm:cxn modelId="{BB71AE93-B62B-4242-8EFF-FE3D6A04A52C}" srcId="{6DA47BE5-CE9C-F14C-9F62-AB0020F02396}" destId="{E24A39DC-094F-5F4F-BC11-9FD2004739F1}" srcOrd="3" destOrd="0" parTransId="{D5936676-5681-2344-9FE8-1E73A075D2B8}" sibTransId="{3EA3C0C4-595A-CE4A-8702-BCA84856DBD1}"/>
    <dgm:cxn modelId="{C53D379C-A102-0242-A704-D07A49E06D0E}" type="presOf" srcId="{85E80E86-68B4-2345-9330-59F2256B7241}" destId="{20E61D21-5CCC-B04E-8ACE-6E040CF09309}" srcOrd="1" destOrd="0" presId="urn:microsoft.com/office/officeart/2008/layout/HalfCircleOrganizationChart"/>
    <dgm:cxn modelId="{6F88549F-AC89-6848-94A2-B81B86773424}" type="presOf" srcId="{6FC0F43E-0CA7-C34A-9F5A-D99FF643EA6C}" destId="{46B09F53-B9EA-314E-B9B8-6BEE1A8E8810}" srcOrd="1" destOrd="0" presId="urn:microsoft.com/office/officeart/2008/layout/HalfCircleOrganizationChart"/>
    <dgm:cxn modelId="{10BC1CA4-301E-1641-BBC4-8DA9AE0243FB}" type="presOf" srcId="{6ED3A471-1723-8E4D-A92B-76DE38A745F0}" destId="{4931C2AC-68A0-DC4A-A2A5-4869C18033B3}" srcOrd="0" destOrd="0" presId="urn:microsoft.com/office/officeart/2008/layout/HalfCircleOrganizationChart"/>
    <dgm:cxn modelId="{2B83A7AD-9551-D347-890D-80C526F0D3C4}" type="presOf" srcId="{6FC0F43E-0CA7-C34A-9F5A-D99FF643EA6C}" destId="{4968079D-27D4-3747-B8CE-8B2849D8E7CC}" srcOrd="0" destOrd="0" presId="urn:microsoft.com/office/officeart/2008/layout/HalfCircleOrganizationChart"/>
    <dgm:cxn modelId="{96E7C5B8-F3BE-1C4A-AD7B-9FF69A8A70BC}" type="presOf" srcId="{6BD1EB5E-40CD-FA40-BA2C-8A55348A2775}" destId="{3620FCD8-01E1-564A-92DD-A83570C696D8}" srcOrd="0" destOrd="0" presId="urn:microsoft.com/office/officeart/2008/layout/HalfCircleOrganizationChart"/>
    <dgm:cxn modelId="{09ECABC2-7AEE-D548-825E-DE23816E45C8}" srcId="{AD73C0C7-7825-DF48-9019-45ABA4CD39E2}" destId="{85E80E86-68B4-2345-9330-59F2256B7241}" srcOrd="1" destOrd="0" parTransId="{F07698EC-2B20-B741-B994-F8858F500D3A}" sibTransId="{564DAB14-6B8B-144A-B3C5-7AB2305131B4}"/>
    <dgm:cxn modelId="{B540A1C9-365E-1F48-8457-B773A5260C41}" type="presOf" srcId="{89F55115-4D81-F34A-A3D0-96C5D917D5C7}" destId="{77C56422-5F37-B74E-A7B0-98F545F9306E}" srcOrd="0" destOrd="0" presId="urn:microsoft.com/office/officeart/2008/layout/HalfCircleOrganizationChart"/>
    <dgm:cxn modelId="{F62102E5-7296-C642-9095-A5A944EE69F2}" type="presOf" srcId="{170B0866-E9A6-6541-A131-6318DE92A5E8}" destId="{2CB92FB0-8B0A-CD42-9979-A7A863C2FBFE}" srcOrd="1" destOrd="0" presId="urn:microsoft.com/office/officeart/2008/layout/HalfCircleOrganizationChart"/>
    <dgm:cxn modelId="{8B6258F1-CC14-A949-AC84-80AF54B229B4}" type="presOf" srcId="{E24A39DC-094F-5F4F-BC11-9FD2004739F1}" destId="{E5B98CDD-CB58-5B41-8E38-ABD7E3B017B0}" srcOrd="0" destOrd="0" presId="urn:microsoft.com/office/officeart/2008/layout/HalfCircleOrganizationChart"/>
    <dgm:cxn modelId="{F55216F3-ADFB-6544-88DF-80AF64A9C528}" type="presOf" srcId="{F07698EC-2B20-B741-B994-F8858F500D3A}" destId="{765F4054-1C87-CB47-81F0-3A4DDB1E2E6C}" srcOrd="0" destOrd="0" presId="urn:microsoft.com/office/officeart/2008/layout/HalfCircleOrganizationChart"/>
    <dgm:cxn modelId="{1A1C00F7-6F2C-A44E-A25F-75DCCE784980}" type="presOf" srcId="{6168D42A-B224-2243-BAE7-26859498E191}" destId="{7AF9D9D1-C947-3E4F-B4B4-6E6A3F0464A3}" srcOrd="0" destOrd="0" presId="urn:microsoft.com/office/officeart/2008/layout/HalfCircleOrganizationChart"/>
    <dgm:cxn modelId="{8F2C53F7-11BE-B644-A4E6-FB5E6993E388}" srcId="{6DA47BE5-CE9C-F14C-9F62-AB0020F02396}" destId="{89F55115-4D81-F34A-A3D0-96C5D917D5C7}" srcOrd="1" destOrd="0" parTransId="{6ED3A471-1723-8E4D-A92B-76DE38A745F0}" sibTransId="{B71B2183-A840-8744-9597-19A3D7EAB10A}"/>
    <dgm:cxn modelId="{8BB76CF9-924F-F646-93B0-FD21F32F963A}" srcId="{07280790-51A0-DD4C-8175-AF5BF9D048D2}" destId="{170B0866-E9A6-6541-A131-6318DE92A5E8}" srcOrd="0" destOrd="0" parTransId="{0B280FCA-8698-B54C-850A-7D9A302860F2}" sibTransId="{55DA2386-61D2-BE42-A1A4-3413003DF2D0}"/>
    <dgm:cxn modelId="{00A854FF-75F2-3F4B-BDFE-B9A075DB6756}" type="presOf" srcId="{42074414-FA7E-1849-BE53-4FC8553F3F12}" destId="{C701F4F6-086D-3941-BA0D-EE4138DEB375}" srcOrd="0" destOrd="0" presId="urn:microsoft.com/office/officeart/2008/layout/HalfCircleOrganizationChart"/>
    <dgm:cxn modelId="{773BD629-0E7C-C048-81D4-E7CBF14E8F23}" type="presParOf" srcId="{A6CDBDC9-4716-FA40-9F96-D43641D6D855}" destId="{6CCA1F96-3695-174A-977F-2B746DC9C97D}" srcOrd="0" destOrd="0" presId="urn:microsoft.com/office/officeart/2008/layout/HalfCircleOrganizationChart"/>
    <dgm:cxn modelId="{8C714341-3282-D041-B46C-A192A66CF145}" type="presParOf" srcId="{6CCA1F96-3695-174A-977F-2B746DC9C97D}" destId="{8F75166D-2F96-9E46-A426-4F29E1C254DC}" srcOrd="0" destOrd="0" presId="urn:microsoft.com/office/officeart/2008/layout/HalfCircleOrganizationChart"/>
    <dgm:cxn modelId="{527BF1EC-405B-134B-A3E2-BDD497853851}" type="presParOf" srcId="{8F75166D-2F96-9E46-A426-4F29E1C254DC}" destId="{3620FCD8-01E1-564A-92DD-A83570C696D8}" srcOrd="0" destOrd="0" presId="urn:microsoft.com/office/officeart/2008/layout/HalfCircleOrganizationChart"/>
    <dgm:cxn modelId="{BF42051F-95AF-DA46-97AF-BAB62A3B6C26}" type="presParOf" srcId="{8F75166D-2F96-9E46-A426-4F29E1C254DC}" destId="{F16E6E9A-5B53-C44F-AF96-F851FAC1337E}" srcOrd="1" destOrd="0" presId="urn:microsoft.com/office/officeart/2008/layout/HalfCircleOrganizationChart"/>
    <dgm:cxn modelId="{CCE3E926-9D49-C647-A064-62EC78522099}" type="presParOf" srcId="{8F75166D-2F96-9E46-A426-4F29E1C254DC}" destId="{F9461BF6-3F78-4E48-9B4A-F2D9C7C92655}" srcOrd="2" destOrd="0" presId="urn:microsoft.com/office/officeart/2008/layout/HalfCircleOrganizationChart"/>
    <dgm:cxn modelId="{44342297-F8F4-CF4D-8D96-F5B88721FA51}" type="presParOf" srcId="{8F75166D-2F96-9E46-A426-4F29E1C254DC}" destId="{F79AF073-A078-DC4E-A74E-A00E75AF2CA1}" srcOrd="3" destOrd="0" presId="urn:microsoft.com/office/officeart/2008/layout/HalfCircleOrganizationChart"/>
    <dgm:cxn modelId="{853347FA-2174-4A4E-97DB-B2A802587AB9}" type="presParOf" srcId="{6CCA1F96-3695-174A-977F-2B746DC9C97D}" destId="{51BFEAA1-124E-6D42-8936-C908597E5916}" srcOrd="1" destOrd="0" presId="urn:microsoft.com/office/officeart/2008/layout/HalfCircleOrganizationChart"/>
    <dgm:cxn modelId="{964B3430-8019-974E-ACB6-5DDE84CC8E91}" type="presParOf" srcId="{51BFEAA1-124E-6D42-8936-C908597E5916}" destId="{E95D6EF9-BB94-1644-A384-41DD362DA83B}" srcOrd="0" destOrd="0" presId="urn:microsoft.com/office/officeart/2008/layout/HalfCircleOrganizationChart"/>
    <dgm:cxn modelId="{DEAA2F57-40FF-D74C-B655-B23F5369FAD9}" type="presParOf" srcId="{51BFEAA1-124E-6D42-8936-C908597E5916}" destId="{69B8D64B-6428-A94D-8865-5D7C4D888A82}" srcOrd="1" destOrd="0" presId="urn:microsoft.com/office/officeart/2008/layout/HalfCircleOrganizationChart"/>
    <dgm:cxn modelId="{49454B8B-AEC1-BF4F-B8A6-8FF66BAA7D15}" type="presParOf" srcId="{69B8D64B-6428-A94D-8865-5D7C4D888A82}" destId="{9AE70BDC-45B2-DB40-A0D5-B28DB90A975E}" srcOrd="0" destOrd="0" presId="urn:microsoft.com/office/officeart/2008/layout/HalfCircleOrganizationChart"/>
    <dgm:cxn modelId="{979E0E8F-01E1-ED42-829A-59436BD497BB}" type="presParOf" srcId="{9AE70BDC-45B2-DB40-A0D5-B28DB90A975E}" destId="{C9B3FC5E-EC66-1D49-9758-888681794486}" srcOrd="0" destOrd="0" presId="urn:microsoft.com/office/officeart/2008/layout/HalfCircleOrganizationChart"/>
    <dgm:cxn modelId="{8B86D624-3444-9646-8026-8FACE1EEEF77}" type="presParOf" srcId="{9AE70BDC-45B2-DB40-A0D5-B28DB90A975E}" destId="{E645DFEC-7294-CE43-981C-299E64A92272}" srcOrd="1" destOrd="0" presId="urn:microsoft.com/office/officeart/2008/layout/HalfCircleOrganizationChart"/>
    <dgm:cxn modelId="{906DC6DC-C39E-AE47-8307-686C7DAF3A9D}" type="presParOf" srcId="{9AE70BDC-45B2-DB40-A0D5-B28DB90A975E}" destId="{3D82C8E4-4B69-CC41-AAE3-15BAB110AF90}" srcOrd="2" destOrd="0" presId="urn:microsoft.com/office/officeart/2008/layout/HalfCircleOrganizationChart"/>
    <dgm:cxn modelId="{4D57239B-388C-C843-B4AE-FE809C61E880}" type="presParOf" srcId="{9AE70BDC-45B2-DB40-A0D5-B28DB90A975E}" destId="{8342A96B-E8B0-864A-B331-E7FA20474EF8}" srcOrd="3" destOrd="0" presId="urn:microsoft.com/office/officeart/2008/layout/HalfCircleOrganizationChart"/>
    <dgm:cxn modelId="{019381AA-EC89-F249-9C11-E8C36C45CAFE}" type="presParOf" srcId="{69B8D64B-6428-A94D-8865-5D7C4D888A82}" destId="{AAB86C30-5010-8047-91EC-933AB17F52B0}" srcOrd="1" destOrd="0" presId="urn:microsoft.com/office/officeart/2008/layout/HalfCircleOrganizationChart"/>
    <dgm:cxn modelId="{816B8027-06AB-2D4C-B7A4-D5D3E7B1C8EC}" type="presParOf" srcId="{AAB86C30-5010-8047-91EC-933AB17F52B0}" destId="{773B5F06-B196-944C-864F-67A187EA3FB4}" srcOrd="0" destOrd="0" presId="urn:microsoft.com/office/officeart/2008/layout/HalfCircleOrganizationChart"/>
    <dgm:cxn modelId="{02A86BA0-E705-B644-AB72-0D17C8854A6C}" type="presParOf" srcId="{AAB86C30-5010-8047-91EC-933AB17F52B0}" destId="{DAA670EA-D288-CA40-9725-DA519CDD1726}" srcOrd="1" destOrd="0" presId="urn:microsoft.com/office/officeart/2008/layout/HalfCircleOrganizationChart"/>
    <dgm:cxn modelId="{4482BE74-A859-BF4E-9A18-A7005F46B5BC}" type="presParOf" srcId="{DAA670EA-D288-CA40-9725-DA519CDD1726}" destId="{097402FF-F5BE-CF4A-90C2-87E2E2803F9B}" srcOrd="0" destOrd="0" presId="urn:microsoft.com/office/officeart/2008/layout/HalfCircleOrganizationChart"/>
    <dgm:cxn modelId="{315DAF69-C295-A844-8304-329084E689CB}" type="presParOf" srcId="{097402FF-F5BE-CF4A-90C2-87E2E2803F9B}" destId="{60E0FB7F-8EB2-E048-A388-86FD96D1687C}" srcOrd="0" destOrd="0" presId="urn:microsoft.com/office/officeart/2008/layout/HalfCircleOrganizationChart"/>
    <dgm:cxn modelId="{0AF2E349-FF1D-A448-B06E-0927CC5D1C57}" type="presParOf" srcId="{097402FF-F5BE-CF4A-90C2-87E2E2803F9B}" destId="{EA95DC49-79C4-3249-B5D2-571E74E8CC9F}" srcOrd="1" destOrd="0" presId="urn:microsoft.com/office/officeart/2008/layout/HalfCircleOrganizationChart"/>
    <dgm:cxn modelId="{84734D2E-8A50-834C-8E1B-1B856E180676}" type="presParOf" srcId="{097402FF-F5BE-CF4A-90C2-87E2E2803F9B}" destId="{ABADE80C-7F0D-544D-AB50-46CAD3C1B98E}" srcOrd="2" destOrd="0" presId="urn:microsoft.com/office/officeart/2008/layout/HalfCircleOrganizationChart"/>
    <dgm:cxn modelId="{500F2297-E315-784C-8F49-66C0FF4DF20E}" type="presParOf" srcId="{097402FF-F5BE-CF4A-90C2-87E2E2803F9B}" destId="{2CB92FB0-8B0A-CD42-9979-A7A863C2FBFE}" srcOrd="3" destOrd="0" presId="urn:microsoft.com/office/officeart/2008/layout/HalfCircleOrganizationChart"/>
    <dgm:cxn modelId="{617DC87B-5399-EB45-9D10-BDA26EC3FB55}" type="presParOf" srcId="{DAA670EA-D288-CA40-9725-DA519CDD1726}" destId="{F27B1A0B-088F-F344-8759-46B47A10691F}" srcOrd="1" destOrd="0" presId="urn:microsoft.com/office/officeart/2008/layout/HalfCircleOrganizationChart"/>
    <dgm:cxn modelId="{4762E2D2-C5E9-E947-83D6-F8900365AF82}" type="presParOf" srcId="{DAA670EA-D288-CA40-9725-DA519CDD1726}" destId="{EC3A3C6A-5F71-E94F-B8E7-812EF14BC0BF}" srcOrd="2" destOrd="0" presId="urn:microsoft.com/office/officeart/2008/layout/HalfCircleOrganizationChart"/>
    <dgm:cxn modelId="{282982DD-4CC5-0049-8B4C-FF2899228307}" type="presParOf" srcId="{AAB86C30-5010-8047-91EC-933AB17F52B0}" destId="{E5264F12-C41B-6D44-907F-B7C8CE086C2D}" srcOrd="2" destOrd="0" presId="urn:microsoft.com/office/officeart/2008/layout/HalfCircleOrganizationChart"/>
    <dgm:cxn modelId="{B57A1439-D650-5A46-A634-0830BB28A462}" type="presParOf" srcId="{AAB86C30-5010-8047-91EC-933AB17F52B0}" destId="{7888828B-D349-984F-ACDD-D414724D3B63}" srcOrd="3" destOrd="0" presId="urn:microsoft.com/office/officeart/2008/layout/HalfCircleOrganizationChart"/>
    <dgm:cxn modelId="{B0CBD978-121C-F942-96C3-414C1F9F8337}" type="presParOf" srcId="{7888828B-D349-984F-ACDD-D414724D3B63}" destId="{0859648A-615E-5A4A-B1B7-65399085586B}" srcOrd="0" destOrd="0" presId="urn:microsoft.com/office/officeart/2008/layout/HalfCircleOrganizationChart"/>
    <dgm:cxn modelId="{113AF753-7C1E-2441-8A6B-C512F2D09AD1}" type="presParOf" srcId="{0859648A-615E-5A4A-B1B7-65399085586B}" destId="{8D0DDBCA-8463-B840-A24F-DF95F4C93C9F}" srcOrd="0" destOrd="0" presId="urn:microsoft.com/office/officeart/2008/layout/HalfCircleOrganizationChart"/>
    <dgm:cxn modelId="{1BCF90AF-EC62-A947-892B-BF2AD920E89B}" type="presParOf" srcId="{0859648A-615E-5A4A-B1B7-65399085586B}" destId="{DF7BCA78-D255-F346-9208-1BF956E0598D}" srcOrd="1" destOrd="0" presId="urn:microsoft.com/office/officeart/2008/layout/HalfCircleOrganizationChart"/>
    <dgm:cxn modelId="{EBCF44CD-97A9-6546-8C95-FB24D209342B}" type="presParOf" srcId="{0859648A-615E-5A4A-B1B7-65399085586B}" destId="{EA94B5CD-30DA-824F-9227-33552AAAEFA3}" srcOrd="2" destOrd="0" presId="urn:microsoft.com/office/officeart/2008/layout/HalfCircleOrganizationChart"/>
    <dgm:cxn modelId="{6218A6FC-8823-1C46-A941-F46C85DC4861}" type="presParOf" srcId="{0859648A-615E-5A4A-B1B7-65399085586B}" destId="{87D4E796-601B-264B-A3E7-CD9D6227EBE9}" srcOrd="3" destOrd="0" presId="urn:microsoft.com/office/officeart/2008/layout/HalfCircleOrganizationChart"/>
    <dgm:cxn modelId="{B0AD9DB5-640F-304C-9C8C-E5294D0A75A3}" type="presParOf" srcId="{7888828B-D349-984F-ACDD-D414724D3B63}" destId="{07D31F7B-0233-B44E-A3B4-39FBEE519F99}" srcOrd="1" destOrd="0" presId="urn:microsoft.com/office/officeart/2008/layout/HalfCircleOrganizationChart"/>
    <dgm:cxn modelId="{378942A2-1846-2546-B04F-4E60D04D3C7F}" type="presParOf" srcId="{7888828B-D349-984F-ACDD-D414724D3B63}" destId="{CBB65E12-720C-3B48-9A6D-6D0E5891D0B4}" srcOrd="2" destOrd="0" presId="urn:microsoft.com/office/officeart/2008/layout/HalfCircleOrganizationChart"/>
    <dgm:cxn modelId="{510A1B0F-2BB7-1E4B-827C-E30956E3512D}" type="presParOf" srcId="{69B8D64B-6428-A94D-8865-5D7C4D888A82}" destId="{29FAC26B-2C16-F744-8902-0466FD6F507D}" srcOrd="2" destOrd="0" presId="urn:microsoft.com/office/officeart/2008/layout/HalfCircleOrganizationChart"/>
    <dgm:cxn modelId="{518D3761-F50C-0649-B859-4A52BA77BCE4}" type="presParOf" srcId="{51BFEAA1-124E-6D42-8936-C908597E5916}" destId="{4762E8A4-D5BF-164A-B0B0-61A376B0B10A}" srcOrd="2" destOrd="0" presId="urn:microsoft.com/office/officeart/2008/layout/HalfCircleOrganizationChart"/>
    <dgm:cxn modelId="{51DB0725-7FA2-6645-A6A2-A42CA5E7D53C}" type="presParOf" srcId="{51BFEAA1-124E-6D42-8936-C908597E5916}" destId="{76A199B1-3A03-3E46-BAD6-26F76B311E93}" srcOrd="3" destOrd="0" presId="urn:microsoft.com/office/officeart/2008/layout/HalfCircleOrganizationChart"/>
    <dgm:cxn modelId="{75F5E179-E72E-7741-9805-1C151715CA2A}" type="presParOf" srcId="{76A199B1-3A03-3E46-BAD6-26F76B311E93}" destId="{D81F9B79-A239-CD47-97C1-36666A2AF65B}" srcOrd="0" destOrd="0" presId="urn:microsoft.com/office/officeart/2008/layout/HalfCircleOrganizationChart"/>
    <dgm:cxn modelId="{4650B973-E84F-794D-AF47-868FD0641E8B}" type="presParOf" srcId="{D81F9B79-A239-CD47-97C1-36666A2AF65B}" destId="{C598A187-CD5A-8440-A753-B791E09AF782}" srcOrd="0" destOrd="0" presId="urn:microsoft.com/office/officeart/2008/layout/HalfCircleOrganizationChart"/>
    <dgm:cxn modelId="{2FF7EBDC-06C1-BD45-986E-458211DECE5C}" type="presParOf" srcId="{D81F9B79-A239-CD47-97C1-36666A2AF65B}" destId="{1A0552C5-EB0D-3641-BB82-AE13E257874D}" srcOrd="1" destOrd="0" presId="urn:microsoft.com/office/officeart/2008/layout/HalfCircleOrganizationChart"/>
    <dgm:cxn modelId="{4CB5194B-46C9-3348-A004-E0B0AD1CE8AA}" type="presParOf" srcId="{D81F9B79-A239-CD47-97C1-36666A2AF65B}" destId="{C5950724-2912-E749-B637-F8F1C70E837F}" srcOrd="2" destOrd="0" presId="urn:microsoft.com/office/officeart/2008/layout/HalfCircleOrganizationChart"/>
    <dgm:cxn modelId="{1F824920-0166-E04C-A623-7ADDAF4E761B}" type="presParOf" srcId="{D81F9B79-A239-CD47-97C1-36666A2AF65B}" destId="{543680F7-1ABA-BE42-8CA8-AA83B57E0C11}" srcOrd="3" destOrd="0" presId="urn:microsoft.com/office/officeart/2008/layout/HalfCircleOrganizationChart"/>
    <dgm:cxn modelId="{DECE4139-238E-B444-B1B7-62C70A4C80FC}" type="presParOf" srcId="{76A199B1-3A03-3E46-BAD6-26F76B311E93}" destId="{EB996139-390B-FD42-B645-37CE5938D14E}" srcOrd="1" destOrd="0" presId="urn:microsoft.com/office/officeart/2008/layout/HalfCircleOrganizationChart"/>
    <dgm:cxn modelId="{38F9126C-28B1-B942-96A0-F6BD9B09D2AC}" type="presParOf" srcId="{EB996139-390B-FD42-B645-37CE5938D14E}" destId="{ED79B75F-C84F-5F43-B94A-46C93ED296C3}" srcOrd="0" destOrd="0" presId="urn:microsoft.com/office/officeart/2008/layout/HalfCircleOrganizationChart"/>
    <dgm:cxn modelId="{97092DF9-63C8-5246-B986-0CE8F067328B}" type="presParOf" srcId="{EB996139-390B-FD42-B645-37CE5938D14E}" destId="{182F3FAD-5DB1-E14F-B362-DBEAA0338669}" srcOrd="1" destOrd="0" presId="urn:microsoft.com/office/officeart/2008/layout/HalfCircleOrganizationChart"/>
    <dgm:cxn modelId="{D863D7A2-5409-1B47-A737-BE58E7BD6B83}" type="presParOf" srcId="{182F3FAD-5DB1-E14F-B362-DBEAA0338669}" destId="{9EDE2B7B-5602-4F44-93C6-0178E830791F}" srcOrd="0" destOrd="0" presId="urn:microsoft.com/office/officeart/2008/layout/HalfCircleOrganizationChart"/>
    <dgm:cxn modelId="{D7AB2004-0FB9-3848-A45B-AC9C638819E6}" type="presParOf" srcId="{9EDE2B7B-5602-4F44-93C6-0178E830791F}" destId="{7AF9D9D1-C947-3E4F-B4B4-6E6A3F0464A3}" srcOrd="0" destOrd="0" presId="urn:microsoft.com/office/officeart/2008/layout/HalfCircleOrganizationChart"/>
    <dgm:cxn modelId="{DB58FCBD-1845-4C4C-889A-40CE6404E8E9}" type="presParOf" srcId="{9EDE2B7B-5602-4F44-93C6-0178E830791F}" destId="{BDA7F01F-BCCF-C94F-9E18-797AC62E9E63}" srcOrd="1" destOrd="0" presId="urn:microsoft.com/office/officeart/2008/layout/HalfCircleOrganizationChart"/>
    <dgm:cxn modelId="{ECC4E12F-5A69-0B44-B5C6-4417BEAB0E94}" type="presParOf" srcId="{9EDE2B7B-5602-4F44-93C6-0178E830791F}" destId="{F47ECDF9-5B73-7A41-8779-F3E53E4CC9B0}" srcOrd="2" destOrd="0" presId="urn:microsoft.com/office/officeart/2008/layout/HalfCircleOrganizationChart"/>
    <dgm:cxn modelId="{AE1F2157-358A-074A-8389-5F7D86DD38A2}" type="presParOf" srcId="{9EDE2B7B-5602-4F44-93C6-0178E830791F}" destId="{2992CF67-49DB-BA45-AB16-E3C7555AA325}" srcOrd="3" destOrd="0" presId="urn:microsoft.com/office/officeart/2008/layout/HalfCircleOrganizationChart"/>
    <dgm:cxn modelId="{D33AAEF1-144A-0D45-AD5A-778AB30AE65D}" type="presParOf" srcId="{182F3FAD-5DB1-E14F-B362-DBEAA0338669}" destId="{AC7E5C27-0410-E04C-B87C-61D74284326F}" srcOrd="1" destOrd="0" presId="urn:microsoft.com/office/officeart/2008/layout/HalfCircleOrganizationChart"/>
    <dgm:cxn modelId="{440B965F-AFED-B941-9AF8-E90FDCF6C290}" type="presParOf" srcId="{182F3FAD-5DB1-E14F-B362-DBEAA0338669}" destId="{EE31A716-EACF-FD47-A7C2-F5778BD2792D}" srcOrd="2" destOrd="0" presId="urn:microsoft.com/office/officeart/2008/layout/HalfCircleOrganizationChart"/>
    <dgm:cxn modelId="{AADA01DD-6118-2A4C-BD65-4064FB31AD9A}" type="presParOf" srcId="{EB996139-390B-FD42-B645-37CE5938D14E}" destId="{4931C2AC-68A0-DC4A-A2A5-4869C18033B3}" srcOrd="2" destOrd="0" presId="urn:microsoft.com/office/officeart/2008/layout/HalfCircleOrganizationChart"/>
    <dgm:cxn modelId="{11ED4B1C-70A4-C747-8323-AC29AA245319}" type="presParOf" srcId="{EB996139-390B-FD42-B645-37CE5938D14E}" destId="{0B4E7F3C-112D-AE43-8159-E4DFB7F342A5}" srcOrd="3" destOrd="0" presId="urn:microsoft.com/office/officeart/2008/layout/HalfCircleOrganizationChart"/>
    <dgm:cxn modelId="{F71727A7-7385-E549-A636-EAC73DF01BDF}" type="presParOf" srcId="{0B4E7F3C-112D-AE43-8159-E4DFB7F342A5}" destId="{9BC2F5E6-E422-CF49-AFD3-5A0A898A29A3}" srcOrd="0" destOrd="0" presId="urn:microsoft.com/office/officeart/2008/layout/HalfCircleOrganizationChart"/>
    <dgm:cxn modelId="{844BE64C-4CE3-DC44-BBB8-E34A89DB256C}" type="presParOf" srcId="{9BC2F5E6-E422-CF49-AFD3-5A0A898A29A3}" destId="{77C56422-5F37-B74E-A7B0-98F545F9306E}" srcOrd="0" destOrd="0" presId="urn:microsoft.com/office/officeart/2008/layout/HalfCircleOrganizationChart"/>
    <dgm:cxn modelId="{0BFCF16C-9BB6-6E4A-9D58-BABBFACAF8D6}" type="presParOf" srcId="{9BC2F5E6-E422-CF49-AFD3-5A0A898A29A3}" destId="{BAA31D9D-0844-6243-9E4B-B9DCF9FCECA7}" srcOrd="1" destOrd="0" presId="urn:microsoft.com/office/officeart/2008/layout/HalfCircleOrganizationChart"/>
    <dgm:cxn modelId="{97974098-96A0-994E-B9F4-588649F59D10}" type="presParOf" srcId="{9BC2F5E6-E422-CF49-AFD3-5A0A898A29A3}" destId="{EB1DCB24-12B5-314A-B48C-67E74FC7D5EE}" srcOrd="2" destOrd="0" presId="urn:microsoft.com/office/officeart/2008/layout/HalfCircleOrganizationChart"/>
    <dgm:cxn modelId="{1890FC41-7803-9549-A132-773933B41BF4}" type="presParOf" srcId="{9BC2F5E6-E422-CF49-AFD3-5A0A898A29A3}" destId="{2DC123BB-5097-CA4B-8E32-7BEBBCBE57F8}" srcOrd="3" destOrd="0" presId="urn:microsoft.com/office/officeart/2008/layout/HalfCircleOrganizationChart"/>
    <dgm:cxn modelId="{78A9E5BE-3467-E64F-932E-64A2E9D6F63C}" type="presParOf" srcId="{0B4E7F3C-112D-AE43-8159-E4DFB7F342A5}" destId="{67A71030-4E0B-804B-A55F-12F33C0322D0}" srcOrd="1" destOrd="0" presId="urn:microsoft.com/office/officeart/2008/layout/HalfCircleOrganizationChart"/>
    <dgm:cxn modelId="{6DFBCC48-BC05-A443-AA47-FD8CFDB7FCE1}" type="presParOf" srcId="{0B4E7F3C-112D-AE43-8159-E4DFB7F342A5}" destId="{CAB738BC-3423-8A42-AB09-F963B877AC07}" srcOrd="2" destOrd="0" presId="urn:microsoft.com/office/officeart/2008/layout/HalfCircleOrganizationChart"/>
    <dgm:cxn modelId="{9E5CDD9C-CC65-304C-BB66-94DBCC287C3D}" type="presParOf" srcId="{EB996139-390B-FD42-B645-37CE5938D14E}" destId="{ECF35BF2-D4E9-3B4C-8981-3FC5A373660E}" srcOrd="4" destOrd="0" presId="urn:microsoft.com/office/officeart/2008/layout/HalfCircleOrganizationChart"/>
    <dgm:cxn modelId="{ACD9BDF6-FF40-DF4F-B643-6A61F085321C}" type="presParOf" srcId="{EB996139-390B-FD42-B645-37CE5938D14E}" destId="{59312024-C67A-014F-83AE-2C45C58895B4}" srcOrd="5" destOrd="0" presId="urn:microsoft.com/office/officeart/2008/layout/HalfCircleOrganizationChart"/>
    <dgm:cxn modelId="{4C3AD166-408A-D641-B397-F97846BE320D}" type="presParOf" srcId="{59312024-C67A-014F-83AE-2C45C58895B4}" destId="{8777FC00-C220-2F48-9ECC-5ACF4828A583}" srcOrd="0" destOrd="0" presId="urn:microsoft.com/office/officeart/2008/layout/HalfCircleOrganizationChart"/>
    <dgm:cxn modelId="{A7A070F7-DA1F-3546-8B71-F0F6EEA4D813}" type="presParOf" srcId="{8777FC00-C220-2F48-9ECC-5ACF4828A583}" destId="{4968079D-27D4-3747-B8CE-8B2849D8E7CC}" srcOrd="0" destOrd="0" presId="urn:microsoft.com/office/officeart/2008/layout/HalfCircleOrganizationChart"/>
    <dgm:cxn modelId="{202E284E-36FF-674C-B9BD-EE242F1B92BF}" type="presParOf" srcId="{8777FC00-C220-2F48-9ECC-5ACF4828A583}" destId="{5C1A8127-5BCF-794B-86AC-D1ED98248759}" srcOrd="1" destOrd="0" presId="urn:microsoft.com/office/officeart/2008/layout/HalfCircleOrganizationChart"/>
    <dgm:cxn modelId="{3F511AFA-2E21-9347-9744-B8D9AD3050AE}" type="presParOf" srcId="{8777FC00-C220-2F48-9ECC-5ACF4828A583}" destId="{B52659AF-EEA2-F94D-8427-5E5427831F00}" srcOrd="2" destOrd="0" presId="urn:microsoft.com/office/officeart/2008/layout/HalfCircleOrganizationChart"/>
    <dgm:cxn modelId="{A65C3E0A-CB8C-434F-93D5-FA416F5EB424}" type="presParOf" srcId="{8777FC00-C220-2F48-9ECC-5ACF4828A583}" destId="{46B09F53-B9EA-314E-B9B8-6BEE1A8E8810}" srcOrd="3" destOrd="0" presId="urn:microsoft.com/office/officeart/2008/layout/HalfCircleOrganizationChart"/>
    <dgm:cxn modelId="{B69B57E3-AD2F-EA4B-A419-F3789C41394C}" type="presParOf" srcId="{59312024-C67A-014F-83AE-2C45C58895B4}" destId="{E817244D-DCF1-7344-A523-363C0857FF7E}" srcOrd="1" destOrd="0" presId="urn:microsoft.com/office/officeart/2008/layout/HalfCircleOrganizationChart"/>
    <dgm:cxn modelId="{2C59D771-D202-DC4F-B42F-F6EBBACC9CC6}" type="presParOf" srcId="{59312024-C67A-014F-83AE-2C45C58895B4}" destId="{357E94F5-F62F-2946-A420-1A442F0CA8CF}" srcOrd="2" destOrd="0" presId="urn:microsoft.com/office/officeart/2008/layout/HalfCircleOrganizationChart"/>
    <dgm:cxn modelId="{BA4BAB5A-0E6F-8944-9721-55FE12EBA692}" type="presParOf" srcId="{EB996139-390B-FD42-B645-37CE5938D14E}" destId="{102A777E-B41A-E749-AC73-A51E93CF2AB8}" srcOrd="6" destOrd="0" presId="urn:microsoft.com/office/officeart/2008/layout/HalfCircleOrganizationChart"/>
    <dgm:cxn modelId="{5F98461A-0547-DB43-B064-C1D1885EFF5B}" type="presParOf" srcId="{EB996139-390B-FD42-B645-37CE5938D14E}" destId="{A30C998B-2833-5846-A2DE-9175628FBDF6}" srcOrd="7" destOrd="0" presId="urn:microsoft.com/office/officeart/2008/layout/HalfCircleOrganizationChart"/>
    <dgm:cxn modelId="{2CA90E10-C876-DD49-A0C0-4C83997AE14D}" type="presParOf" srcId="{A30C998B-2833-5846-A2DE-9175628FBDF6}" destId="{AD024139-960C-A948-B805-FBE42CBA77C9}" srcOrd="0" destOrd="0" presId="urn:microsoft.com/office/officeart/2008/layout/HalfCircleOrganizationChart"/>
    <dgm:cxn modelId="{27E54728-827B-9E44-86D6-B34B1B1B189F}" type="presParOf" srcId="{AD024139-960C-A948-B805-FBE42CBA77C9}" destId="{E5B98CDD-CB58-5B41-8E38-ABD7E3B017B0}" srcOrd="0" destOrd="0" presId="urn:microsoft.com/office/officeart/2008/layout/HalfCircleOrganizationChart"/>
    <dgm:cxn modelId="{326ECF8C-4BBF-2D4E-AD05-87FD11C55552}" type="presParOf" srcId="{AD024139-960C-A948-B805-FBE42CBA77C9}" destId="{9563CC82-F205-404B-B5F0-FE1F0ED055E4}" srcOrd="1" destOrd="0" presId="urn:microsoft.com/office/officeart/2008/layout/HalfCircleOrganizationChart"/>
    <dgm:cxn modelId="{BAEBBA93-F32A-F549-80BF-EE203EB7874A}" type="presParOf" srcId="{AD024139-960C-A948-B805-FBE42CBA77C9}" destId="{884CC989-9893-DC47-9DAE-512C54D0ADD9}" srcOrd="2" destOrd="0" presId="urn:microsoft.com/office/officeart/2008/layout/HalfCircleOrganizationChart"/>
    <dgm:cxn modelId="{60F81976-1552-E24E-A26C-B910C4412B14}" type="presParOf" srcId="{AD024139-960C-A948-B805-FBE42CBA77C9}" destId="{5D5C0A44-745D-AB49-AFF6-4C65910D807F}" srcOrd="3" destOrd="0" presId="urn:microsoft.com/office/officeart/2008/layout/HalfCircleOrganizationChart"/>
    <dgm:cxn modelId="{A38D4396-CC72-6A42-B20F-DEAD1AD479B0}" type="presParOf" srcId="{A30C998B-2833-5846-A2DE-9175628FBDF6}" destId="{071F13F3-A22D-9B4B-B4A7-A07C6213C7AF}" srcOrd="1" destOrd="0" presId="urn:microsoft.com/office/officeart/2008/layout/HalfCircleOrganizationChart"/>
    <dgm:cxn modelId="{537023F1-476A-4447-8CF1-A755556901D1}" type="presParOf" srcId="{A30C998B-2833-5846-A2DE-9175628FBDF6}" destId="{76E2B548-383E-144D-9C33-61859662AC89}" srcOrd="2" destOrd="0" presId="urn:microsoft.com/office/officeart/2008/layout/HalfCircleOrganizationChart"/>
    <dgm:cxn modelId="{9A24613C-EFC6-1B4F-B09D-EB1A2CFB2C1C}" type="presParOf" srcId="{76A199B1-3A03-3E46-BAD6-26F76B311E93}" destId="{74BAD1B4-2E86-1E4B-B34E-16005781D8AB}" srcOrd="2" destOrd="0" presId="urn:microsoft.com/office/officeart/2008/layout/HalfCircleOrganizationChart"/>
    <dgm:cxn modelId="{846CDFD2-1453-174C-9C4A-ACA40E5D3415}" type="presParOf" srcId="{51BFEAA1-124E-6D42-8936-C908597E5916}" destId="{21EC2130-9912-2145-960D-5D9D22E467CA}" srcOrd="4" destOrd="0" presId="urn:microsoft.com/office/officeart/2008/layout/HalfCircleOrganizationChart"/>
    <dgm:cxn modelId="{34180CD1-090F-2046-B9E0-59EA1CA3807C}" type="presParOf" srcId="{51BFEAA1-124E-6D42-8936-C908597E5916}" destId="{EF27C340-5C6E-3644-95FF-79BDB8D3127E}" srcOrd="5" destOrd="0" presId="urn:microsoft.com/office/officeart/2008/layout/HalfCircleOrganizationChart"/>
    <dgm:cxn modelId="{205308B7-C71B-884A-88CB-4A014E325CBC}" type="presParOf" srcId="{EF27C340-5C6E-3644-95FF-79BDB8D3127E}" destId="{14D4A7C5-9A3E-3F40-B1E9-73D4AD8E8AAF}" srcOrd="0" destOrd="0" presId="urn:microsoft.com/office/officeart/2008/layout/HalfCircleOrganizationChart"/>
    <dgm:cxn modelId="{6707D1E6-65DB-794C-9B8A-E0C3F28CEF70}" type="presParOf" srcId="{14D4A7C5-9A3E-3F40-B1E9-73D4AD8E8AAF}" destId="{590CD354-A6F9-A043-B4B1-2A62158DB575}" srcOrd="0" destOrd="0" presId="urn:microsoft.com/office/officeart/2008/layout/HalfCircleOrganizationChart"/>
    <dgm:cxn modelId="{91493000-F4FC-684F-9512-877B7E1DE6B4}" type="presParOf" srcId="{14D4A7C5-9A3E-3F40-B1E9-73D4AD8E8AAF}" destId="{53FAAF0C-DAB6-E74E-A02C-1701134C5D7B}" srcOrd="1" destOrd="0" presId="urn:microsoft.com/office/officeart/2008/layout/HalfCircleOrganizationChart"/>
    <dgm:cxn modelId="{7A64C624-360C-7140-A56E-8F88D8290465}" type="presParOf" srcId="{14D4A7C5-9A3E-3F40-B1E9-73D4AD8E8AAF}" destId="{66808971-DADD-174B-8419-BD8D5BC19719}" srcOrd="2" destOrd="0" presId="urn:microsoft.com/office/officeart/2008/layout/HalfCircleOrganizationChart"/>
    <dgm:cxn modelId="{44517511-627B-A743-9EC1-63DC9CFD73BD}" type="presParOf" srcId="{14D4A7C5-9A3E-3F40-B1E9-73D4AD8E8AAF}" destId="{19C7188F-03E5-C142-970B-6F342DD135EA}" srcOrd="3" destOrd="0" presId="urn:microsoft.com/office/officeart/2008/layout/HalfCircleOrganizationChart"/>
    <dgm:cxn modelId="{9E6E84AF-79DB-234C-BAE2-A6444875925B}" type="presParOf" srcId="{EF27C340-5C6E-3644-95FF-79BDB8D3127E}" destId="{8D118191-BFF1-ED4D-8D60-4A8FC0F104DE}" srcOrd="1" destOrd="0" presId="urn:microsoft.com/office/officeart/2008/layout/HalfCircleOrganizationChart"/>
    <dgm:cxn modelId="{D73C6F25-8C35-AF42-BDE5-1095E0CAEA99}" type="presParOf" srcId="{8D118191-BFF1-ED4D-8D60-4A8FC0F104DE}" destId="{8888ABE3-8CFC-5F44-BEE6-DD79574CB1B9}" srcOrd="0" destOrd="0" presId="urn:microsoft.com/office/officeart/2008/layout/HalfCircleOrganizationChart"/>
    <dgm:cxn modelId="{56E7A133-CE0C-0D49-8647-D3FC1CB51961}" type="presParOf" srcId="{8D118191-BFF1-ED4D-8D60-4A8FC0F104DE}" destId="{53BB0180-E118-1147-92F3-609B35899F17}" srcOrd="1" destOrd="0" presId="urn:microsoft.com/office/officeart/2008/layout/HalfCircleOrganizationChart"/>
    <dgm:cxn modelId="{D51714B9-3F35-944A-82DD-5C8D17D34B04}" type="presParOf" srcId="{53BB0180-E118-1147-92F3-609B35899F17}" destId="{7DA21C0F-3242-5846-90D8-B89812D18B9D}" srcOrd="0" destOrd="0" presId="urn:microsoft.com/office/officeart/2008/layout/HalfCircleOrganizationChart"/>
    <dgm:cxn modelId="{E3EEF102-175C-D849-B505-8473B4AD38EB}" type="presParOf" srcId="{7DA21C0F-3242-5846-90D8-B89812D18B9D}" destId="{C701F4F6-086D-3941-BA0D-EE4138DEB375}" srcOrd="0" destOrd="0" presId="urn:microsoft.com/office/officeart/2008/layout/HalfCircleOrganizationChart"/>
    <dgm:cxn modelId="{D262CDA9-4818-E841-9C55-DC89A4B44A2D}" type="presParOf" srcId="{7DA21C0F-3242-5846-90D8-B89812D18B9D}" destId="{333A9720-E817-8243-AB68-7140A2A3CB7F}" srcOrd="1" destOrd="0" presId="urn:microsoft.com/office/officeart/2008/layout/HalfCircleOrganizationChart"/>
    <dgm:cxn modelId="{051959D5-35C3-A54D-AD70-CC67B70FEDDD}" type="presParOf" srcId="{7DA21C0F-3242-5846-90D8-B89812D18B9D}" destId="{719BA90A-80C9-6342-A0CA-95F7D4E03BF1}" srcOrd="2" destOrd="0" presId="urn:microsoft.com/office/officeart/2008/layout/HalfCircleOrganizationChart"/>
    <dgm:cxn modelId="{AB9E0AE7-EA72-D34A-B310-BA0308461067}" type="presParOf" srcId="{7DA21C0F-3242-5846-90D8-B89812D18B9D}" destId="{25EBE92A-AEAE-B140-9109-9509DD3F3DB8}" srcOrd="3" destOrd="0" presId="urn:microsoft.com/office/officeart/2008/layout/HalfCircleOrganizationChart"/>
    <dgm:cxn modelId="{4149FC53-1622-4840-B667-00DFBD8FD031}" type="presParOf" srcId="{53BB0180-E118-1147-92F3-609B35899F17}" destId="{AB8AEFF5-0A71-6A43-93E9-DAF808E6A3C6}" srcOrd="1" destOrd="0" presId="urn:microsoft.com/office/officeart/2008/layout/HalfCircleOrganizationChart"/>
    <dgm:cxn modelId="{4B9FCDB2-EB08-3042-9E8E-CEC005254260}" type="presParOf" srcId="{53BB0180-E118-1147-92F3-609B35899F17}" destId="{18F4BE6A-CEEE-1B4A-961E-CDE8CA488F3A}" srcOrd="2" destOrd="0" presId="urn:microsoft.com/office/officeart/2008/layout/HalfCircleOrganizationChart"/>
    <dgm:cxn modelId="{6D9AE289-5EFB-D74F-82B6-F41591183BFF}" type="presParOf" srcId="{8D118191-BFF1-ED4D-8D60-4A8FC0F104DE}" destId="{765F4054-1C87-CB47-81F0-3A4DDB1E2E6C}" srcOrd="2" destOrd="0" presId="urn:microsoft.com/office/officeart/2008/layout/HalfCircleOrganizationChart"/>
    <dgm:cxn modelId="{E5E8A52E-9B1F-714C-80D0-2813CCFF69A9}" type="presParOf" srcId="{8D118191-BFF1-ED4D-8D60-4A8FC0F104DE}" destId="{A1EEC158-77AF-0845-BA19-B6111688680B}" srcOrd="3" destOrd="0" presId="urn:microsoft.com/office/officeart/2008/layout/HalfCircleOrganizationChart"/>
    <dgm:cxn modelId="{171A6415-D38D-F74C-BF38-7A7FB9DE8809}" type="presParOf" srcId="{A1EEC158-77AF-0845-BA19-B6111688680B}" destId="{03698128-9713-3344-805D-69D5B2FA0372}" srcOrd="0" destOrd="0" presId="urn:microsoft.com/office/officeart/2008/layout/HalfCircleOrganizationChart"/>
    <dgm:cxn modelId="{2D9E7090-C7CA-F747-BED5-A0AE12FF5BC1}" type="presParOf" srcId="{03698128-9713-3344-805D-69D5B2FA0372}" destId="{997E2E65-9EAD-0944-A5AA-F3CE26464FE5}" srcOrd="0" destOrd="0" presId="urn:microsoft.com/office/officeart/2008/layout/HalfCircleOrganizationChart"/>
    <dgm:cxn modelId="{4497281A-E81C-AC41-8749-1C9B311D12DF}" type="presParOf" srcId="{03698128-9713-3344-805D-69D5B2FA0372}" destId="{255ADA0E-0249-A54B-9DF4-A376E09D2373}" srcOrd="1" destOrd="0" presId="urn:microsoft.com/office/officeart/2008/layout/HalfCircleOrganizationChart"/>
    <dgm:cxn modelId="{0D35B09F-FABD-404D-B554-482F72B3F4F5}" type="presParOf" srcId="{03698128-9713-3344-805D-69D5B2FA0372}" destId="{3737F2A5-D615-1B4B-8256-7E46705EADF9}" srcOrd="2" destOrd="0" presId="urn:microsoft.com/office/officeart/2008/layout/HalfCircleOrganizationChart"/>
    <dgm:cxn modelId="{38E1A8A5-6F5A-654F-A2C6-6CFC2EAB26DA}" type="presParOf" srcId="{03698128-9713-3344-805D-69D5B2FA0372}" destId="{20E61D21-5CCC-B04E-8ACE-6E040CF09309}" srcOrd="3" destOrd="0" presId="urn:microsoft.com/office/officeart/2008/layout/HalfCircleOrganizationChart"/>
    <dgm:cxn modelId="{4BB9BE8D-CEB8-114C-8203-FF3633762FEF}" type="presParOf" srcId="{A1EEC158-77AF-0845-BA19-B6111688680B}" destId="{0DD3C7D5-4716-324B-B8A3-044D97C3B4B6}" srcOrd="1" destOrd="0" presId="urn:microsoft.com/office/officeart/2008/layout/HalfCircleOrganizationChart"/>
    <dgm:cxn modelId="{67A4ABAA-A0D5-AE48-9F48-3E1F9D5211EF}" type="presParOf" srcId="{A1EEC158-77AF-0845-BA19-B6111688680B}" destId="{5825F87C-C391-8741-ACCF-AC2B0959092E}" srcOrd="2" destOrd="0" presId="urn:microsoft.com/office/officeart/2008/layout/HalfCircleOrganizationChart"/>
    <dgm:cxn modelId="{1BC2C3E0-BA73-2A4E-AB2F-5A284C76F387}" type="presParOf" srcId="{EF27C340-5C6E-3644-95FF-79BDB8D3127E}" destId="{3C1EB03F-9014-FE48-AD1C-C70D2E47D574}" srcOrd="2" destOrd="0" presId="urn:microsoft.com/office/officeart/2008/layout/HalfCircleOrganizationChart"/>
    <dgm:cxn modelId="{6FABDE9B-1361-9341-A9E9-0FDF362730F3}" type="presParOf" srcId="{6CCA1F96-3695-174A-977F-2B746DC9C97D}" destId="{A63C1B62-2551-6D42-9D41-5B0173A19D8B}" srcOrd="2" destOrd="0" presId="urn:microsoft.com/office/officeart/2008/layout/HalfCircleOrganizationChar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5262E7E-F8DF-6A4D-A0AE-3955A4C82263}" type="doc">
      <dgm:prSet loTypeId="urn:microsoft.com/office/officeart/2008/layout/HalfCircleOrganizationChart" loCatId="" qsTypeId="urn:microsoft.com/office/officeart/2005/8/quickstyle/simple1" qsCatId="simple" csTypeId="urn:microsoft.com/office/officeart/2005/8/colors/accent1_2" csCatId="accent1" phldr="1"/>
      <dgm:spPr/>
      <dgm:t>
        <a:bodyPr/>
        <a:lstStyle/>
        <a:p>
          <a:endParaRPr lang="ru-RU"/>
        </a:p>
      </dgm:t>
    </dgm:pt>
    <dgm:pt modelId="{07280790-51A0-DD4C-8175-AF5BF9D048D2}">
      <dgm:prSet phldrT="[Текст]" custT="1"/>
      <dgm:spPr/>
      <dgm:t>
        <a:bodyPr/>
        <a:lstStyle/>
        <a:p>
          <a:r>
            <a:rPr lang="ru-RU" sz="2000" dirty="0"/>
            <a:t>Через функцию активации</a:t>
          </a:r>
        </a:p>
      </dgm:t>
    </dgm:pt>
    <dgm:pt modelId="{8522D1F6-B14A-424B-AF15-7F6868A1CF86}" type="parTrans" cxnId="{CD97EF34-5EEE-7545-86DE-121D2CA1A510}">
      <dgm:prSet/>
      <dgm:spPr/>
      <dgm:t>
        <a:bodyPr/>
        <a:lstStyle/>
        <a:p>
          <a:endParaRPr lang="ru-RU"/>
        </a:p>
      </dgm:t>
    </dgm:pt>
    <dgm:pt modelId="{D9AC864D-4DC0-D84E-A291-2266B08DF5B8}" type="sibTrans" cxnId="{CD97EF34-5EEE-7545-86DE-121D2CA1A510}">
      <dgm:prSet/>
      <dgm:spPr/>
      <dgm:t>
        <a:bodyPr/>
        <a:lstStyle/>
        <a:p>
          <a:endParaRPr lang="ru-RU"/>
        </a:p>
      </dgm:t>
    </dgm:pt>
    <dgm:pt modelId="{6DA47BE5-CE9C-F14C-9F62-AB0020F02396}">
      <dgm:prSet phldrT="[Текст]" custT="1"/>
      <dgm:spPr/>
      <dgm:t>
        <a:bodyPr/>
        <a:lstStyle/>
        <a:p>
          <a:r>
            <a:rPr lang="ru-RU" sz="2000" dirty="0"/>
            <a:t>Изменение структуры сети</a:t>
          </a:r>
        </a:p>
      </dgm:t>
    </dgm:pt>
    <dgm:pt modelId="{18541D33-BE2E-CE4B-9CDC-CEB11096CA60}" type="parTrans" cxnId="{DDFFCA1D-A343-864F-A414-5ED8E9B24A46}">
      <dgm:prSet/>
      <dgm:spPr/>
      <dgm:t>
        <a:bodyPr/>
        <a:lstStyle/>
        <a:p>
          <a:endParaRPr lang="ru-RU"/>
        </a:p>
      </dgm:t>
    </dgm:pt>
    <dgm:pt modelId="{1F3C8DDE-EE03-2A47-AE0E-74140A316FA9}" type="sibTrans" cxnId="{DDFFCA1D-A343-864F-A414-5ED8E9B24A46}">
      <dgm:prSet/>
      <dgm:spPr/>
      <dgm:t>
        <a:bodyPr/>
        <a:lstStyle/>
        <a:p>
          <a:endParaRPr lang="ru-RU"/>
        </a:p>
      </dgm:t>
    </dgm:pt>
    <dgm:pt modelId="{AD73C0C7-7825-DF48-9019-45ABA4CD39E2}">
      <dgm:prSet phldrT="[Текст]" custT="1"/>
      <dgm:spPr/>
      <dgm:t>
        <a:bodyPr/>
        <a:lstStyle/>
        <a:p>
          <a:r>
            <a:rPr lang="ru-RU" sz="2000" dirty="0"/>
            <a:t>Инициализация весов</a:t>
          </a:r>
        </a:p>
      </dgm:t>
    </dgm:pt>
    <dgm:pt modelId="{C6C0C9BB-2E06-B142-B7F9-6C08B30B429D}" type="parTrans" cxnId="{4D7A546D-EE8E-3C4A-9FFA-D9370FA7E35F}">
      <dgm:prSet/>
      <dgm:spPr/>
      <dgm:t>
        <a:bodyPr/>
        <a:lstStyle/>
        <a:p>
          <a:endParaRPr lang="ru-RU"/>
        </a:p>
      </dgm:t>
    </dgm:pt>
    <dgm:pt modelId="{FDB73888-E0FF-E54C-827F-45B7E29FBDF1}" type="sibTrans" cxnId="{4D7A546D-EE8E-3C4A-9FFA-D9370FA7E35F}">
      <dgm:prSet/>
      <dgm:spPr/>
      <dgm:t>
        <a:bodyPr/>
        <a:lstStyle/>
        <a:p>
          <a:endParaRPr lang="ru-RU"/>
        </a:p>
      </dgm:t>
    </dgm:pt>
    <dgm:pt modelId="{6168D42A-B224-2243-BAE7-26859498E191}">
      <dgm:prSet custT="1"/>
      <dgm:spPr/>
      <dgm:t>
        <a:bodyPr/>
        <a:lstStyle/>
        <a:p>
          <a:r>
            <a:rPr lang="ru-RU" sz="2000" dirty="0"/>
            <a:t>Число слоев и нейронов</a:t>
          </a:r>
        </a:p>
      </dgm:t>
    </dgm:pt>
    <dgm:pt modelId="{6EA89E34-65CE-2041-B535-49A93EF1F1DD}" type="parTrans" cxnId="{A182552C-21B7-0E4E-BECF-4252B32A3385}">
      <dgm:prSet/>
      <dgm:spPr/>
      <dgm:t>
        <a:bodyPr/>
        <a:lstStyle/>
        <a:p>
          <a:endParaRPr lang="ru-RU"/>
        </a:p>
      </dgm:t>
    </dgm:pt>
    <dgm:pt modelId="{1BF43AA1-FF0A-4548-B9E8-CC5F1358831E}" type="sibTrans" cxnId="{A182552C-21B7-0E4E-BECF-4252B32A3385}">
      <dgm:prSet/>
      <dgm:spPr/>
      <dgm:t>
        <a:bodyPr/>
        <a:lstStyle/>
        <a:p>
          <a:endParaRPr lang="ru-RU"/>
        </a:p>
      </dgm:t>
    </dgm:pt>
    <dgm:pt modelId="{6FC0F43E-0CA7-C34A-9F5A-D99FF643EA6C}">
      <dgm:prSet custT="1"/>
      <dgm:spPr/>
      <dgm:t>
        <a:bodyPr/>
        <a:lstStyle/>
        <a:p>
          <a:r>
            <a:rPr lang="en-US" sz="2000" dirty="0" err="1"/>
            <a:t>Batchnorm</a:t>
          </a:r>
          <a:endParaRPr lang="ru-RU" sz="2000" dirty="0"/>
        </a:p>
      </dgm:t>
    </dgm:pt>
    <dgm:pt modelId="{23FC8CE5-E57D-6448-906B-955B6D189191}" type="parTrans" cxnId="{DEEAA60B-0446-7443-A0AC-52CBDEBC86A6}">
      <dgm:prSet/>
      <dgm:spPr/>
      <dgm:t>
        <a:bodyPr/>
        <a:lstStyle/>
        <a:p>
          <a:endParaRPr lang="ru-RU"/>
        </a:p>
      </dgm:t>
    </dgm:pt>
    <dgm:pt modelId="{9ABE1371-017E-264D-AFBA-E8C627D81CB0}" type="sibTrans" cxnId="{DEEAA60B-0446-7443-A0AC-52CBDEBC86A6}">
      <dgm:prSet/>
      <dgm:spPr/>
      <dgm:t>
        <a:bodyPr/>
        <a:lstStyle/>
        <a:p>
          <a:endParaRPr lang="ru-RU"/>
        </a:p>
      </dgm:t>
    </dgm:pt>
    <dgm:pt modelId="{5E9F1960-F399-7F41-8FD0-8D4CD9B69340}" type="pres">
      <dgm:prSet presAssocID="{E5262E7E-F8DF-6A4D-A0AE-3955A4C82263}" presName="Name0" presStyleCnt="0">
        <dgm:presLayoutVars>
          <dgm:orgChart val="1"/>
          <dgm:chPref val="1"/>
          <dgm:dir/>
          <dgm:animOne val="branch"/>
          <dgm:animLvl val="lvl"/>
          <dgm:resizeHandles/>
        </dgm:presLayoutVars>
      </dgm:prSet>
      <dgm:spPr/>
    </dgm:pt>
    <dgm:pt modelId="{CA712A50-67C2-4F40-9A41-8270094B5C59}" type="pres">
      <dgm:prSet presAssocID="{07280790-51A0-DD4C-8175-AF5BF9D048D2}" presName="hierRoot1" presStyleCnt="0">
        <dgm:presLayoutVars>
          <dgm:hierBranch val="init"/>
        </dgm:presLayoutVars>
      </dgm:prSet>
      <dgm:spPr/>
    </dgm:pt>
    <dgm:pt modelId="{4A2FD56F-867D-954B-B8EE-86D30CBC114C}" type="pres">
      <dgm:prSet presAssocID="{07280790-51A0-DD4C-8175-AF5BF9D048D2}" presName="rootComposite1" presStyleCnt="0"/>
      <dgm:spPr/>
    </dgm:pt>
    <dgm:pt modelId="{7FFB7F14-B6A1-CB46-A32F-8EEB2DBDD293}" type="pres">
      <dgm:prSet presAssocID="{07280790-51A0-DD4C-8175-AF5BF9D048D2}" presName="rootText1" presStyleLbl="alignAcc1" presStyleIdx="0" presStyleCnt="0">
        <dgm:presLayoutVars>
          <dgm:chPref val="3"/>
        </dgm:presLayoutVars>
      </dgm:prSet>
      <dgm:spPr/>
    </dgm:pt>
    <dgm:pt modelId="{876854F0-7BA1-6345-9850-954B3C265442}" type="pres">
      <dgm:prSet presAssocID="{07280790-51A0-DD4C-8175-AF5BF9D048D2}" presName="topArc1" presStyleLbl="parChTrans1D1" presStyleIdx="0" presStyleCnt="10"/>
      <dgm:spPr/>
    </dgm:pt>
    <dgm:pt modelId="{EF0761CE-ECAE-1347-A173-008DF6C02F95}" type="pres">
      <dgm:prSet presAssocID="{07280790-51A0-DD4C-8175-AF5BF9D048D2}" presName="bottomArc1" presStyleLbl="parChTrans1D1" presStyleIdx="1" presStyleCnt="10"/>
      <dgm:spPr/>
    </dgm:pt>
    <dgm:pt modelId="{0C1FEC40-4735-ED43-82A9-F0E33723CA8A}" type="pres">
      <dgm:prSet presAssocID="{07280790-51A0-DD4C-8175-AF5BF9D048D2}" presName="topConnNode1" presStyleLbl="node1" presStyleIdx="0" presStyleCnt="0"/>
      <dgm:spPr/>
    </dgm:pt>
    <dgm:pt modelId="{C2E6B81A-887E-CB4E-B84C-5C47CF83E6B9}" type="pres">
      <dgm:prSet presAssocID="{07280790-51A0-DD4C-8175-AF5BF9D048D2}" presName="hierChild2" presStyleCnt="0"/>
      <dgm:spPr/>
    </dgm:pt>
    <dgm:pt modelId="{CA13404E-2711-DB4C-B941-D69359B9CE6C}" type="pres">
      <dgm:prSet presAssocID="{07280790-51A0-DD4C-8175-AF5BF9D048D2}" presName="hierChild3" presStyleCnt="0"/>
      <dgm:spPr/>
    </dgm:pt>
    <dgm:pt modelId="{BF8A96AB-4A0C-D544-B617-DD4CFD37C0E1}" type="pres">
      <dgm:prSet presAssocID="{6DA47BE5-CE9C-F14C-9F62-AB0020F02396}" presName="hierRoot1" presStyleCnt="0">
        <dgm:presLayoutVars>
          <dgm:hierBranch val="init"/>
        </dgm:presLayoutVars>
      </dgm:prSet>
      <dgm:spPr/>
    </dgm:pt>
    <dgm:pt modelId="{C498FC3F-AFAC-7746-8E62-E7A65DFA5CD6}" type="pres">
      <dgm:prSet presAssocID="{6DA47BE5-CE9C-F14C-9F62-AB0020F02396}" presName="rootComposite1" presStyleCnt="0"/>
      <dgm:spPr/>
    </dgm:pt>
    <dgm:pt modelId="{3A7137BF-D92C-174A-BB3A-6BF793AD1DB5}" type="pres">
      <dgm:prSet presAssocID="{6DA47BE5-CE9C-F14C-9F62-AB0020F02396}" presName="rootText1" presStyleLbl="alignAcc1" presStyleIdx="0" presStyleCnt="0">
        <dgm:presLayoutVars>
          <dgm:chPref val="3"/>
        </dgm:presLayoutVars>
      </dgm:prSet>
      <dgm:spPr/>
    </dgm:pt>
    <dgm:pt modelId="{BABF039E-5058-0446-BA2F-C52B5E8A7587}" type="pres">
      <dgm:prSet presAssocID="{6DA47BE5-CE9C-F14C-9F62-AB0020F02396}" presName="topArc1" presStyleLbl="parChTrans1D1" presStyleIdx="2" presStyleCnt="10"/>
      <dgm:spPr/>
    </dgm:pt>
    <dgm:pt modelId="{7065B1DA-AFF0-F84C-8607-2CE6A923575E}" type="pres">
      <dgm:prSet presAssocID="{6DA47BE5-CE9C-F14C-9F62-AB0020F02396}" presName="bottomArc1" presStyleLbl="parChTrans1D1" presStyleIdx="3" presStyleCnt="10"/>
      <dgm:spPr/>
    </dgm:pt>
    <dgm:pt modelId="{54641819-8020-3945-843D-863E2E8BC7E4}" type="pres">
      <dgm:prSet presAssocID="{6DA47BE5-CE9C-F14C-9F62-AB0020F02396}" presName="topConnNode1" presStyleLbl="node1" presStyleIdx="0" presStyleCnt="0"/>
      <dgm:spPr/>
    </dgm:pt>
    <dgm:pt modelId="{1E5BB868-5F26-D44B-A56B-1DB54FA31BA5}" type="pres">
      <dgm:prSet presAssocID="{6DA47BE5-CE9C-F14C-9F62-AB0020F02396}" presName="hierChild2" presStyleCnt="0"/>
      <dgm:spPr/>
    </dgm:pt>
    <dgm:pt modelId="{C142B9E0-55A0-5B45-A1A8-D8DD9FB122E1}" type="pres">
      <dgm:prSet presAssocID="{6EA89E34-65CE-2041-B535-49A93EF1F1DD}" presName="Name28" presStyleLbl="parChTrans1D2" presStyleIdx="0" presStyleCnt="2"/>
      <dgm:spPr/>
    </dgm:pt>
    <dgm:pt modelId="{BB9D7FCD-3698-6044-AA8C-B4FFD7A79C21}" type="pres">
      <dgm:prSet presAssocID="{6168D42A-B224-2243-BAE7-26859498E191}" presName="hierRoot2" presStyleCnt="0">
        <dgm:presLayoutVars>
          <dgm:hierBranch val="init"/>
        </dgm:presLayoutVars>
      </dgm:prSet>
      <dgm:spPr/>
    </dgm:pt>
    <dgm:pt modelId="{77E50288-8EE1-5C4F-868E-D9A2AAB58D03}" type="pres">
      <dgm:prSet presAssocID="{6168D42A-B224-2243-BAE7-26859498E191}" presName="rootComposite2" presStyleCnt="0"/>
      <dgm:spPr/>
    </dgm:pt>
    <dgm:pt modelId="{B8E1DF34-FCDC-2D49-83AF-92DCE659AB7D}" type="pres">
      <dgm:prSet presAssocID="{6168D42A-B224-2243-BAE7-26859498E191}" presName="rootText2" presStyleLbl="alignAcc1" presStyleIdx="0" presStyleCnt="0">
        <dgm:presLayoutVars>
          <dgm:chPref val="3"/>
        </dgm:presLayoutVars>
      </dgm:prSet>
      <dgm:spPr/>
    </dgm:pt>
    <dgm:pt modelId="{A89FF44A-E516-6844-A1FA-559DBAB8D676}" type="pres">
      <dgm:prSet presAssocID="{6168D42A-B224-2243-BAE7-26859498E191}" presName="topArc2" presStyleLbl="parChTrans1D1" presStyleIdx="4" presStyleCnt="10"/>
      <dgm:spPr/>
    </dgm:pt>
    <dgm:pt modelId="{4BBE0076-F02C-8C4C-9BE9-831BCEB070AB}" type="pres">
      <dgm:prSet presAssocID="{6168D42A-B224-2243-BAE7-26859498E191}" presName="bottomArc2" presStyleLbl="parChTrans1D1" presStyleIdx="5" presStyleCnt="10"/>
      <dgm:spPr/>
    </dgm:pt>
    <dgm:pt modelId="{C8051BB3-06A6-E34C-91AC-7E5C375730F8}" type="pres">
      <dgm:prSet presAssocID="{6168D42A-B224-2243-BAE7-26859498E191}" presName="topConnNode2" presStyleLbl="node2" presStyleIdx="0" presStyleCnt="0"/>
      <dgm:spPr/>
    </dgm:pt>
    <dgm:pt modelId="{D837041A-EED4-B240-A84A-D8F29D7DBB00}" type="pres">
      <dgm:prSet presAssocID="{6168D42A-B224-2243-BAE7-26859498E191}" presName="hierChild4" presStyleCnt="0"/>
      <dgm:spPr/>
    </dgm:pt>
    <dgm:pt modelId="{7AB3825A-83F8-CE45-9A73-34A725D30EBF}" type="pres">
      <dgm:prSet presAssocID="{6168D42A-B224-2243-BAE7-26859498E191}" presName="hierChild5" presStyleCnt="0"/>
      <dgm:spPr/>
    </dgm:pt>
    <dgm:pt modelId="{58289958-0A15-B64F-A627-3EDC48BA56E0}" type="pres">
      <dgm:prSet presAssocID="{23FC8CE5-E57D-6448-906B-955B6D189191}" presName="Name28" presStyleLbl="parChTrans1D2" presStyleIdx="1" presStyleCnt="2"/>
      <dgm:spPr/>
    </dgm:pt>
    <dgm:pt modelId="{C08DBDB0-99A1-1F46-BDA8-4DA0212B9FA3}" type="pres">
      <dgm:prSet presAssocID="{6FC0F43E-0CA7-C34A-9F5A-D99FF643EA6C}" presName="hierRoot2" presStyleCnt="0">
        <dgm:presLayoutVars>
          <dgm:hierBranch val="init"/>
        </dgm:presLayoutVars>
      </dgm:prSet>
      <dgm:spPr/>
    </dgm:pt>
    <dgm:pt modelId="{D56A4372-8297-E148-899E-C769832ECDBA}" type="pres">
      <dgm:prSet presAssocID="{6FC0F43E-0CA7-C34A-9F5A-D99FF643EA6C}" presName="rootComposite2" presStyleCnt="0"/>
      <dgm:spPr/>
    </dgm:pt>
    <dgm:pt modelId="{314CA8D3-17C4-024B-B205-6FD9EC763141}" type="pres">
      <dgm:prSet presAssocID="{6FC0F43E-0CA7-C34A-9F5A-D99FF643EA6C}" presName="rootText2" presStyleLbl="alignAcc1" presStyleIdx="0" presStyleCnt="0">
        <dgm:presLayoutVars>
          <dgm:chPref val="3"/>
        </dgm:presLayoutVars>
      </dgm:prSet>
      <dgm:spPr/>
    </dgm:pt>
    <dgm:pt modelId="{A0258E77-D11F-D347-8500-98318A48B72D}" type="pres">
      <dgm:prSet presAssocID="{6FC0F43E-0CA7-C34A-9F5A-D99FF643EA6C}" presName="topArc2" presStyleLbl="parChTrans1D1" presStyleIdx="6" presStyleCnt="10"/>
      <dgm:spPr/>
    </dgm:pt>
    <dgm:pt modelId="{560F8AAE-2E6E-6D4E-8228-BF04DDE03F91}" type="pres">
      <dgm:prSet presAssocID="{6FC0F43E-0CA7-C34A-9F5A-D99FF643EA6C}" presName="bottomArc2" presStyleLbl="parChTrans1D1" presStyleIdx="7" presStyleCnt="10"/>
      <dgm:spPr/>
    </dgm:pt>
    <dgm:pt modelId="{0F459D57-9E4F-B144-B6DF-CC0A4172C909}" type="pres">
      <dgm:prSet presAssocID="{6FC0F43E-0CA7-C34A-9F5A-D99FF643EA6C}" presName="topConnNode2" presStyleLbl="node2" presStyleIdx="0" presStyleCnt="0"/>
      <dgm:spPr/>
    </dgm:pt>
    <dgm:pt modelId="{3B996309-F763-1346-9F5D-661618C51926}" type="pres">
      <dgm:prSet presAssocID="{6FC0F43E-0CA7-C34A-9F5A-D99FF643EA6C}" presName="hierChild4" presStyleCnt="0"/>
      <dgm:spPr/>
    </dgm:pt>
    <dgm:pt modelId="{993A4A18-48EF-A04E-82C2-243C4526CC93}" type="pres">
      <dgm:prSet presAssocID="{6FC0F43E-0CA7-C34A-9F5A-D99FF643EA6C}" presName="hierChild5" presStyleCnt="0"/>
      <dgm:spPr/>
    </dgm:pt>
    <dgm:pt modelId="{7AC54A5E-3968-AE4D-BB97-31FEF19CFA1C}" type="pres">
      <dgm:prSet presAssocID="{6DA47BE5-CE9C-F14C-9F62-AB0020F02396}" presName="hierChild3" presStyleCnt="0"/>
      <dgm:spPr/>
    </dgm:pt>
    <dgm:pt modelId="{C6BDC6A4-F587-7249-B685-4929ACB125EE}" type="pres">
      <dgm:prSet presAssocID="{AD73C0C7-7825-DF48-9019-45ABA4CD39E2}" presName="hierRoot1" presStyleCnt="0">
        <dgm:presLayoutVars>
          <dgm:hierBranch val="init"/>
        </dgm:presLayoutVars>
      </dgm:prSet>
      <dgm:spPr/>
    </dgm:pt>
    <dgm:pt modelId="{07BAFCD7-AF31-6643-B48C-359104D6426A}" type="pres">
      <dgm:prSet presAssocID="{AD73C0C7-7825-DF48-9019-45ABA4CD39E2}" presName="rootComposite1" presStyleCnt="0"/>
      <dgm:spPr/>
    </dgm:pt>
    <dgm:pt modelId="{53241F1C-F48D-1348-B15A-9F5BC939C377}" type="pres">
      <dgm:prSet presAssocID="{AD73C0C7-7825-DF48-9019-45ABA4CD39E2}" presName="rootText1" presStyleLbl="alignAcc1" presStyleIdx="0" presStyleCnt="0">
        <dgm:presLayoutVars>
          <dgm:chPref val="3"/>
        </dgm:presLayoutVars>
      </dgm:prSet>
      <dgm:spPr/>
    </dgm:pt>
    <dgm:pt modelId="{BB2B4E32-D2B1-C44B-9493-D78C66B0E014}" type="pres">
      <dgm:prSet presAssocID="{AD73C0C7-7825-DF48-9019-45ABA4CD39E2}" presName="topArc1" presStyleLbl="parChTrans1D1" presStyleIdx="8" presStyleCnt="10"/>
      <dgm:spPr/>
    </dgm:pt>
    <dgm:pt modelId="{7B1068A9-4D30-FB4B-88A2-1B899F18E222}" type="pres">
      <dgm:prSet presAssocID="{AD73C0C7-7825-DF48-9019-45ABA4CD39E2}" presName="bottomArc1" presStyleLbl="parChTrans1D1" presStyleIdx="9" presStyleCnt="10"/>
      <dgm:spPr/>
    </dgm:pt>
    <dgm:pt modelId="{69BA6627-79E5-2043-8BFF-F0A1F922839A}" type="pres">
      <dgm:prSet presAssocID="{AD73C0C7-7825-DF48-9019-45ABA4CD39E2}" presName="topConnNode1" presStyleLbl="node1" presStyleIdx="0" presStyleCnt="0"/>
      <dgm:spPr/>
    </dgm:pt>
    <dgm:pt modelId="{DE061270-E739-EB40-980D-4DFC411BF355}" type="pres">
      <dgm:prSet presAssocID="{AD73C0C7-7825-DF48-9019-45ABA4CD39E2}" presName="hierChild2" presStyleCnt="0"/>
      <dgm:spPr/>
    </dgm:pt>
    <dgm:pt modelId="{B361B741-6553-B148-A4B6-CDC6A8D467E6}" type="pres">
      <dgm:prSet presAssocID="{AD73C0C7-7825-DF48-9019-45ABA4CD39E2}" presName="hierChild3" presStyleCnt="0"/>
      <dgm:spPr/>
    </dgm:pt>
  </dgm:ptLst>
  <dgm:cxnLst>
    <dgm:cxn modelId="{DEEAA60B-0446-7443-A0AC-52CBDEBC86A6}" srcId="{6DA47BE5-CE9C-F14C-9F62-AB0020F02396}" destId="{6FC0F43E-0CA7-C34A-9F5A-D99FF643EA6C}" srcOrd="1" destOrd="0" parTransId="{23FC8CE5-E57D-6448-906B-955B6D189191}" sibTransId="{9ABE1371-017E-264D-AFBA-E8C627D81CB0}"/>
    <dgm:cxn modelId="{18E9B610-8540-E84D-8DB7-AD915A5674A4}" type="presOf" srcId="{6168D42A-B224-2243-BAE7-26859498E191}" destId="{C8051BB3-06A6-E34C-91AC-7E5C375730F8}" srcOrd="1" destOrd="0" presId="urn:microsoft.com/office/officeart/2008/layout/HalfCircleOrganizationChart"/>
    <dgm:cxn modelId="{8520C21B-4660-E048-BB80-5A8DD3FBC144}" type="presOf" srcId="{07280790-51A0-DD4C-8175-AF5BF9D048D2}" destId="{0C1FEC40-4735-ED43-82A9-F0E33723CA8A}" srcOrd="1" destOrd="0" presId="urn:microsoft.com/office/officeart/2008/layout/HalfCircleOrganizationChart"/>
    <dgm:cxn modelId="{DDFFCA1D-A343-864F-A414-5ED8E9B24A46}" srcId="{E5262E7E-F8DF-6A4D-A0AE-3955A4C82263}" destId="{6DA47BE5-CE9C-F14C-9F62-AB0020F02396}" srcOrd="1" destOrd="0" parTransId="{18541D33-BE2E-CE4B-9CDC-CEB11096CA60}" sibTransId="{1F3C8DDE-EE03-2A47-AE0E-74140A316FA9}"/>
    <dgm:cxn modelId="{73B9E01E-DDBC-5A44-AAA9-EA5E91B8BBE0}" type="presOf" srcId="{23FC8CE5-E57D-6448-906B-955B6D189191}" destId="{58289958-0A15-B64F-A627-3EDC48BA56E0}" srcOrd="0" destOrd="0" presId="urn:microsoft.com/office/officeart/2008/layout/HalfCircleOrganizationChart"/>
    <dgm:cxn modelId="{A182552C-21B7-0E4E-BECF-4252B32A3385}" srcId="{6DA47BE5-CE9C-F14C-9F62-AB0020F02396}" destId="{6168D42A-B224-2243-BAE7-26859498E191}" srcOrd="0" destOrd="0" parTransId="{6EA89E34-65CE-2041-B535-49A93EF1F1DD}" sibTransId="{1BF43AA1-FF0A-4548-B9E8-CC5F1358831E}"/>
    <dgm:cxn modelId="{1D38712E-018B-004D-9C7C-2CB28D675B54}" type="presOf" srcId="{AD73C0C7-7825-DF48-9019-45ABA4CD39E2}" destId="{53241F1C-F48D-1348-B15A-9F5BC939C377}" srcOrd="0" destOrd="0" presId="urn:microsoft.com/office/officeart/2008/layout/HalfCircleOrganizationChart"/>
    <dgm:cxn modelId="{1DD65234-4423-AF40-A6E9-5F9E576ADF24}" type="presOf" srcId="{6DA47BE5-CE9C-F14C-9F62-AB0020F02396}" destId="{54641819-8020-3945-843D-863E2E8BC7E4}" srcOrd="1" destOrd="0" presId="urn:microsoft.com/office/officeart/2008/layout/HalfCircleOrganizationChart"/>
    <dgm:cxn modelId="{CD97EF34-5EEE-7545-86DE-121D2CA1A510}" srcId="{E5262E7E-F8DF-6A4D-A0AE-3955A4C82263}" destId="{07280790-51A0-DD4C-8175-AF5BF9D048D2}" srcOrd="0" destOrd="0" parTransId="{8522D1F6-B14A-424B-AF15-7F6868A1CF86}" sibTransId="{D9AC864D-4DC0-D84E-A291-2266B08DF5B8}"/>
    <dgm:cxn modelId="{05F58235-E560-8144-997C-10678A4C239C}" type="presOf" srcId="{6FC0F43E-0CA7-C34A-9F5A-D99FF643EA6C}" destId="{314CA8D3-17C4-024B-B205-6FD9EC763141}" srcOrd="0" destOrd="0" presId="urn:microsoft.com/office/officeart/2008/layout/HalfCircleOrganizationChart"/>
    <dgm:cxn modelId="{ABD9B636-BBD3-B54B-967A-AD6529134928}" type="presOf" srcId="{6168D42A-B224-2243-BAE7-26859498E191}" destId="{B8E1DF34-FCDC-2D49-83AF-92DCE659AB7D}" srcOrd="0" destOrd="0" presId="urn:microsoft.com/office/officeart/2008/layout/HalfCircleOrganizationChart"/>
    <dgm:cxn modelId="{811C8A6A-2174-4B43-B70A-46C1AD29AED4}" type="presOf" srcId="{6EA89E34-65CE-2041-B535-49A93EF1F1DD}" destId="{C142B9E0-55A0-5B45-A1A8-D8DD9FB122E1}" srcOrd="0" destOrd="0" presId="urn:microsoft.com/office/officeart/2008/layout/HalfCircleOrganizationChart"/>
    <dgm:cxn modelId="{4D7A546D-EE8E-3C4A-9FFA-D9370FA7E35F}" srcId="{E5262E7E-F8DF-6A4D-A0AE-3955A4C82263}" destId="{AD73C0C7-7825-DF48-9019-45ABA4CD39E2}" srcOrd="2" destOrd="0" parTransId="{C6C0C9BB-2E06-B142-B7F9-6C08B30B429D}" sibTransId="{FDB73888-E0FF-E54C-827F-45B7E29FBDF1}"/>
    <dgm:cxn modelId="{752CDF9E-EE46-664E-963D-8C396DC21093}" type="presOf" srcId="{6FC0F43E-0CA7-C34A-9F5A-D99FF643EA6C}" destId="{0F459D57-9E4F-B144-B6DF-CC0A4172C909}" srcOrd="1" destOrd="0" presId="urn:microsoft.com/office/officeart/2008/layout/HalfCircleOrganizationChart"/>
    <dgm:cxn modelId="{E8755BA1-6143-3B48-A9C1-94D5C634B86D}" type="presOf" srcId="{E5262E7E-F8DF-6A4D-A0AE-3955A4C82263}" destId="{5E9F1960-F399-7F41-8FD0-8D4CD9B69340}" srcOrd="0" destOrd="0" presId="urn:microsoft.com/office/officeart/2008/layout/HalfCircleOrganizationChart"/>
    <dgm:cxn modelId="{C44473AB-6DCD-224A-84A0-3B86028C0B87}" type="presOf" srcId="{AD73C0C7-7825-DF48-9019-45ABA4CD39E2}" destId="{69BA6627-79E5-2043-8BFF-F0A1F922839A}" srcOrd="1" destOrd="0" presId="urn:microsoft.com/office/officeart/2008/layout/HalfCircleOrganizationChart"/>
    <dgm:cxn modelId="{6DB162E3-3886-3D4D-A59E-176CFC5491E8}" type="presOf" srcId="{6DA47BE5-CE9C-F14C-9F62-AB0020F02396}" destId="{3A7137BF-D92C-174A-BB3A-6BF793AD1DB5}" srcOrd="0" destOrd="0" presId="urn:microsoft.com/office/officeart/2008/layout/HalfCircleOrganizationChart"/>
    <dgm:cxn modelId="{681F17F9-2236-CA44-84D8-40E3DA2520A3}" type="presOf" srcId="{07280790-51A0-DD4C-8175-AF5BF9D048D2}" destId="{7FFB7F14-B6A1-CB46-A32F-8EEB2DBDD293}" srcOrd="0" destOrd="0" presId="urn:microsoft.com/office/officeart/2008/layout/HalfCircleOrganizationChart"/>
    <dgm:cxn modelId="{51ED19AC-46D5-A748-A38D-05B2D1235883}" type="presParOf" srcId="{5E9F1960-F399-7F41-8FD0-8D4CD9B69340}" destId="{CA712A50-67C2-4F40-9A41-8270094B5C59}" srcOrd="0" destOrd="0" presId="urn:microsoft.com/office/officeart/2008/layout/HalfCircleOrganizationChart"/>
    <dgm:cxn modelId="{977F391B-99EE-B14F-B242-984C1C54D665}" type="presParOf" srcId="{CA712A50-67C2-4F40-9A41-8270094B5C59}" destId="{4A2FD56F-867D-954B-B8EE-86D30CBC114C}" srcOrd="0" destOrd="0" presId="urn:microsoft.com/office/officeart/2008/layout/HalfCircleOrganizationChart"/>
    <dgm:cxn modelId="{5EB4C20C-6846-3549-A148-040DD79EDA5B}" type="presParOf" srcId="{4A2FD56F-867D-954B-B8EE-86D30CBC114C}" destId="{7FFB7F14-B6A1-CB46-A32F-8EEB2DBDD293}" srcOrd="0" destOrd="0" presId="urn:microsoft.com/office/officeart/2008/layout/HalfCircleOrganizationChart"/>
    <dgm:cxn modelId="{BDB468FE-24BF-4E40-9A47-21703E5A64A5}" type="presParOf" srcId="{4A2FD56F-867D-954B-B8EE-86D30CBC114C}" destId="{876854F0-7BA1-6345-9850-954B3C265442}" srcOrd="1" destOrd="0" presId="urn:microsoft.com/office/officeart/2008/layout/HalfCircleOrganizationChart"/>
    <dgm:cxn modelId="{10C44408-875A-B846-A721-5219E79C651E}" type="presParOf" srcId="{4A2FD56F-867D-954B-B8EE-86D30CBC114C}" destId="{EF0761CE-ECAE-1347-A173-008DF6C02F95}" srcOrd="2" destOrd="0" presId="urn:microsoft.com/office/officeart/2008/layout/HalfCircleOrganizationChart"/>
    <dgm:cxn modelId="{D360F129-D7B9-3C44-B34B-264AA9D1DA30}" type="presParOf" srcId="{4A2FD56F-867D-954B-B8EE-86D30CBC114C}" destId="{0C1FEC40-4735-ED43-82A9-F0E33723CA8A}" srcOrd="3" destOrd="0" presId="urn:microsoft.com/office/officeart/2008/layout/HalfCircleOrganizationChart"/>
    <dgm:cxn modelId="{74DF1135-76C7-554D-BE2F-7D0266B9C786}" type="presParOf" srcId="{CA712A50-67C2-4F40-9A41-8270094B5C59}" destId="{C2E6B81A-887E-CB4E-B84C-5C47CF83E6B9}" srcOrd="1" destOrd="0" presId="urn:microsoft.com/office/officeart/2008/layout/HalfCircleOrganizationChart"/>
    <dgm:cxn modelId="{FD4CA31F-3FE1-0443-93DA-F28111323ABA}" type="presParOf" srcId="{CA712A50-67C2-4F40-9A41-8270094B5C59}" destId="{CA13404E-2711-DB4C-B941-D69359B9CE6C}" srcOrd="2" destOrd="0" presId="urn:microsoft.com/office/officeart/2008/layout/HalfCircleOrganizationChart"/>
    <dgm:cxn modelId="{ED2BEB0F-845F-924C-B59D-AEB5BAC8BAEF}" type="presParOf" srcId="{5E9F1960-F399-7F41-8FD0-8D4CD9B69340}" destId="{BF8A96AB-4A0C-D544-B617-DD4CFD37C0E1}" srcOrd="1" destOrd="0" presId="urn:microsoft.com/office/officeart/2008/layout/HalfCircleOrganizationChart"/>
    <dgm:cxn modelId="{54A11080-BB98-9340-B749-E61FF519D713}" type="presParOf" srcId="{BF8A96AB-4A0C-D544-B617-DD4CFD37C0E1}" destId="{C498FC3F-AFAC-7746-8E62-E7A65DFA5CD6}" srcOrd="0" destOrd="0" presId="urn:microsoft.com/office/officeart/2008/layout/HalfCircleOrganizationChart"/>
    <dgm:cxn modelId="{5BC52254-0D1B-614F-8FD5-2648180DBB27}" type="presParOf" srcId="{C498FC3F-AFAC-7746-8E62-E7A65DFA5CD6}" destId="{3A7137BF-D92C-174A-BB3A-6BF793AD1DB5}" srcOrd="0" destOrd="0" presId="urn:microsoft.com/office/officeart/2008/layout/HalfCircleOrganizationChart"/>
    <dgm:cxn modelId="{2AED9943-5A90-454D-B437-348DA777D0E2}" type="presParOf" srcId="{C498FC3F-AFAC-7746-8E62-E7A65DFA5CD6}" destId="{BABF039E-5058-0446-BA2F-C52B5E8A7587}" srcOrd="1" destOrd="0" presId="urn:microsoft.com/office/officeart/2008/layout/HalfCircleOrganizationChart"/>
    <dgm:cxn modelId="{58C95F41-57FD-534B-8F63-1299D9D8988D}" type="presParOf" srcId="{C498FC3F-AFAC-7746-8E62-E7A65DFA5CD6}" destId="{7065B1DA-AFF0-F84C-8607-2CE6A923575E}" srcOrd="2" destOrd="0" presId="urn:microsoft.com/office/officeart/2008/layout/HalfCircleOrganizationChart"/>
    <dgm:cxn modelId="{91FA6451-5741-5E4F-9B69-2AED6C74730E}" type="presParOf" srcId="{C498FC3F-AFAC-7746-8E62-E7A65DFA5CD6}" destId="{54641819-8020-3945-843D-863E2E8BC7E4}" srcOrd="3" destOrd="0" presId="urn:microsoft.com/office/officeart/2008/layout/HalfCircleOrganizationChart"/>
    <dgm:cxn modelId="{6611CC20-88AE-094B-ACD7-9157A60AB74D}" type="presParOf" srcId="{BF8A96AB-4A0C-D544-B617-DD4CFD37C0E1}" destId="{1E5BB868-5F26-D44B-A56B-1DB54FA31BA5}" srcOrd="1" destOrd="0" presId="urn:microsoft.com/office/officeart/2008/layout/HalfCircleOrganizationChart"/>
    <dgm:cxn modelId="{05D5C82E-9BDB-384D-87B7-07F91996A680}" type="presParOf" srcId="{1E5BB868-5F26-D44B-A56B-1DB54FA31BA5}" destId="{C142B9E0-55A0-5B45-A1A8-D8DD9FB122E1}" srcOrd="0" destOrd="0" presId="urn:microsoft.com/office/officeart/2008/layout/HalfCircleOrganizationChart"/>
    <dgm:cxn modelId="{195FF6E1-F4E9-654E-A505-A41F4563962D}" type="presParOf" srcId="{1E5BB868-5F26-D44B-A56B-1DB54FA31BA5}" destId="{BB9D7FCD-3698-6044-AA8C-B4FFD7A79C21}" srcOrd="1" destOrd="0" presId="urn:microsoft.com/office/officeart/2008/layout/HalfCircleOrganizationChart"/>
    <dgm:cxn modelId="{3AF0F11C-158D-C04D-A8C1-7831AB6C38E6}" type="presParOf" srcId="{BB9D7FCD-3698-6044-AA8C-B4FFD7A79C21}" destId="{77E50288-8EE1-5C4F-868E-D9A2AAB58D03}" srcOrd="0" destOrd="0" presId="urn:microsoft.com/office/officeart/2008/layout/HalfCircleOrganizationChart"/>
    <dgm:cxn modelId="{44C640D9-3812-CF4F-B4EB-700CC06FF6E0}" type="presParOf" srcId="{77E50288-8EE1-5C4F-868E-D9A2AAB58D03}" destId="{B8E1DF34-FCDC-2D49-83AF-92DCE659AB7D}" srcOrd="0" destOrd="0" presId="urn:microsoft.com/office/officeart/2008/layout/HalfCircleOrganizationChart"/>
    <dgm:cxn modelId="{17C1AF38-C4E2-C84E-AE5A-25072233DF51}" type="presParOf" srcId="{77E50288-8EE1-5C4F-868E-D9A2AAB58D03}" destId="{A89FF44A-E516-6844-A1FA-559DBAB8D676}" srcOrd="1" destOrd="0" presId="urn:microsoft.com/office/officeart/2008/layout/HalfCircleOrganizationChart"/>
    <dgm:cxn modelId="{D734F95D-368B-9F45-AB51-FF14C7401CBB}" type="presParOf" srcId="{77E50288-8EE1-5C4F-868E-D9A2AAB58D03}" destId="{4BBE0076-F02C-8C4C-9BE9-831BCEB070AB}" srcOrd="2" destOrd="0" presId="urn:microsoft.com/office/officeart/2008/layout/HalfCircleOrganizationChart"/>
    <dgm:cxn modelId="{DDE2DD0E-1D64-2044-9734-AB1E1BEFB561}" type="presParOf" srcId="{77E50288-8EE1-5C4F-868E-D9A2AAB58D03}" destId="{C8051BB3-06A6-E34C-91AC-7E5C375730F8}" srcOrd="3" destOrd="0" presId="urn:microsoft.com/office/officeart/2008/layout/HalfCircleOrganizationChart"/>
    <dgm:cxn modelId="{51C26AD4-E11F-DF43-83AC-4EEEA7BAF589}" type="presParOf" srcId="{BB9D7FCD-3698-6044-AA8C-B4FFD7A79C21}" destId="{D837041A-EED4-B240-A84A-D8F29D7DBB00}" srcOrd="1" destOrd="0" presId="urn:microsoft.com/office/officeart/2008/layout/HalfCircleOrganizationChart"/>
    <dgm:cxn modelId="{E88A6D81-4FBA-5F4C-B9DF-C93F9773BBE6}" type="presParOf" srcId="{BB9D7FCD-3698-6044-AA8C-B4FFD7A79C21}" destId="{7AB3825A-83F8-CE45-9A73-34A725D30EBF}" srcOrd="2" destOrd="0" presId="urn:microsoft.com/office/officeart/2008/layout/HalfCircleOrganizationChart"/>
    <dgm:cxn modelId="{CDAA2E97-7C55-B64B-B131-4115877FD3B6}" type="presParOf" srcId="{1E5BB868-5F26-D44B-A56B-1DB54FA31BA5}" destId="{58289958-0A15-B64F-A627-3EDC48BA56E0}" srcOrd="2" destOrd="0" presId="urn:microsoft.com/office/officeart/2008/layout/HalfCircleOrganizationChart"/>
    <dgm:cxn modelId="{AE464D7D-D223-1E4C-A807-B8CC2E85C150}" type="presParOf" srcId="{1E5BB868-5F26-D44B-A56B-1DB54FA31BA5}" destId="{C08DBDB0-99A1-1F46-BDA8-4DA0212B9FA3}" srcOrd="3" destOrd="0" presId="urn:microsoft.com/office/officeart/2008/layout/HalfCircleOrganizationChart"/>
    <dgm:cxn modelId="{C76BB396-352A-6042-9C61-1BC9C85634D0}" type="presParOf" srcId="{C08DBDB0-99A1-1F46-BDA8-4DA0212B9FA3}" destId="{D56A4372-8297-E148-899E-C769832ECDBA}" srcOrd="0" destOrd="0" presId="urn:microsoft.com/office/officeart/2008/layout/HalfCircleOrganizationChart"/>
    <dgm:cxn modelId="{B8675993-630D-EA47-8B50-DB7BC94499CD}" type="presParOf" srcId="{D56A4372-8297-E148-899E-C769832ECDBA}" destId="{314CA8D3-17C4-024B-B205-6FD9EC763141}" srcOrd="0" destOrd="0" presId="urn:microsoft.com/office/officeart/2008/layout/HalfCircleOrganizationChart"/>
    <dgm:cxn modelId="{F5FED1FC-0A19-754E-98F9-A27CFFB40A11}" type="presParOf" srcId="{D56A4372-8297-E148-899E-C769832ECDBA}" destId="{A0258E77-D11F-D347-8500-98318A48B72D}" srcOrd="1" destOrd="0" presId="urn:microsoft.com/office/officeart/2008/layout/HalfCircleOrganizationChart"/>
    <dgm:cxn modelId="{9A87661A-D493-5449-B0F7-CAD47DF537AC}" type="presParOf" srcId="{D56A4372-8297-E148-899E-C769832ECDBA}" destId="{560F8AAE-2E6E-6D4E-8228-BF04DDE03F91}" srcOrd="2" destOrd="0" presId="urn:microsoft.com/office/officeart/2008/layout/HalfCircleOrganizationChart"/>
    <dgm:cxn modelId="{0C1D6BCB-7797-D34C-9596-017A9C0DC467}" type="presParOf" srcId="{D56A4372-8297-E148-899E-C769832ECDBA}" destId="{0F459D57-9E4F-B144-B6DF-CC0A4172C909}" srcOrd="3" destOrd="0" presId="urn:microsoft.com/office/officeart/2008/layout/HalfCircleOrganizationChart"/>
    <dgm:cxn modelId="{F0157532-AD5D-784E-8760-53C6B999680D}" type="presParOf" srcId="{C08DBDB0-99A1-1F46-BDA8-4DA0212B9FA3}" destId="{3B996309-F763-1346-9F5D-661618C51926}" srcOrd="1" destOrd="0" presId="urn:microsoft.com/office/officeart/2008/layout/HalfCircleOrganizationChart"/>
    <dgm:cxn modelId="{3D6F6889-B508-2342-9523-A03DDAC8FD38}" type="presParOf" srcId="{C08DBDB0-99A1-1F46-BDA8-4DA0212B9FA3}" destId="{993A4A18-48EF-A04E-82C2-243C4526CC93}" srcOrd="2" destOrd="0" presId="urn:microsoft.com/office/officeart/2008/layout/HalfCircleOrganizationChart"/>
    <dgm:cxn modelId="{4C7A67B3-64DB-FA4C-8934-7D7EE04F9CAF}" type="presParOf" srcId="{BF8A96AB-4A0C-D544-B617-DD4CFD37C0E1}" destId="{7AC54A5E-3968-AE4D-BB97-31FEF19CFA1C}" srcOrd="2" destOrd="0" presId="urn:microsoft.com/office/officeart/2008/layout/HalfCircleOrganizationChart"/>
    <dgm:cxn modelId="{9429BBD0-D385-6E4A-81D7-9B4BE40766BA}" type="presParOf" srcId="{5E9F1960-F399-7F41-8FD0-8D4CD9B69340}" destId="{C6BDC6A4-F587-7249-B685-4929ACB125EE}" srcOrd="2" destOrd="0" presId="urn:microsoft.com/office/officeart/2008/layout/HalfCircleOrganizationChart"/>
    <dgm:cxn modelId="{9F6AECF4-4BF2-D941-B149-423D0DF7D3F0}" type="presParOf" srcId="{C6BDC6A4-F587-7249-B685-4929ACB125EE}" destId="{07BAFCD7-AF31-6643-B48C-359104D6426A}" srcOrd="0" destOrd="0" presId="urn:microsoft.com/office/officeart/2008/layout/HalfCircleOrganizationChart"/>
    <dgm:cxn modelId="{ABDB8F81-E2F0-F24C-9298-F4B1D3023E92}" type="presParOf" srcId="{07BAFCD7-AF31-6643-B48C-359104D6426A}" destId="{53241F1C-F48D-1348-B15A-9F5BC939C377}" srcOrd="0" destOrd="0" presId="urn:microsoft.com/office/officeart/2008/layout/HalfCircleOrganizationChart"/>
    <dgm:cxn modelId="{174FBF6C-9129-0049-BFA1-DAFFF7030CB8}" type="presParOf" srcId="{07BAFCD7-AF31-6643-B48C-359104D6426A}" destId="{BB2B4E32-D2B1-C44B-9493-D78C66B0E014}" srcOrd="1" destOrd="0" presId="urn:microsoft.com/office/officeart/2008/layout/HalfCircleOrganizationChart"/>
    <dgm:cxn modelId="{31382D51-4F99-7D4C-A8B8-46CE16CE9C1B}" type="presParOf" srcId="{07BAFCD7-AF31-6643-B48C-359104D6426A}" destId="{7B1068A9-4D30-FB4B-88A2-1B899F18E222}" srcOrd="2" destOrd="0" presId="urn:microsoft.com/office/officeart/2008/layout/HalfCircleOrganizationChart"/>
    <dgm:cxn modelId="{24258FA4-2AF3-3D40-B05E-1CC775C24DB8}" type="presParOf" srcId="{07BAFCD7-AF31-6643-B48C-359104D6426A}" destId="{69BA6627-79E5-2043-8BFF-F0A1F922839A}" srcOrd="3" destOrd="0" presId="urn:microsoft.com/office/officeart/2008/layout/HalfCircleOrganizationChart"/>
    <dgm:cxn modelId="{A6396740-2C9C-BF49-B832-A44C4307C76D}" type="presParOf" srcId="{C6BDC6A4-F587-7249-B685-4929ACB125EE}" destId="{DE061270-E739-EB40-980D-4DFC411BF355}" srcOrd="1" destOrd="0" presId="urn:microsoft.com/office/officeart/2008/layout/HalfCircleOrganizationChart"/>
    <dgm:cxn modelId="{FABE10CA-2598-BA48-A179-35F4263363F2}" type="presParOf" srcId="{C6BDC6A4-F587-7249-B685-4929ACB125EE}" destId="{B361B741-6553-B148-A4B6-CDC6A8D467E6}" srcOrd="2" destOrd="0" presId="urn:microsoft.com/office/officeart/2008/layout/HalfCircleOrganizationChar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5262E7E-F8DF-6A4D-A0AE-3955A4C82263}" type="doc">
      <dgm:prSet loTypeId="urn:microsoft.com/office/officeart/2008/layout/HalfCircleOrganizationChart" loCatId="" qsTypeId="urn:microsoft.com/office/officeart/2005/8/quickstyle/simple1" qsCatId="simple" csTypeId="urn:microsoft.com/office/officeart/2005/8/colors/accent1_2" csCatId="accent1" phldr="1"/>
      <dgm:spPr/>
      <dgm:t>
        <a:bodyPr/>
        <a:lstStyle/>
        <a:p>
          <a:endParaRPr lang="ru-RU"/>
        </a:p>
      </dgm:t>
    </dgm:pt>
    <dgm:pt modelId="{07280790-51A0-DD4C-8175-AF5BF9D048D2}">
      <dgm:prSet phldrT="[Текст]" custT="1"/>
      <dgm:spPr/>
      <dgm:t>
        <a:bodyPr/>
        <a:lstStyle/>
        <a:p>
          <a:r>
            <a:rPr lang="en-US" sz="2000" dirty="0"/>
            <a:t>Gradient clipping</a:t>
          </a:r>
          <a:endParaRPr lang="ru-RU" sz="2000" dirty="0"/>
        </a:p>
      </dgm:t>
    </dgm:pt>
    <dgm:pt modelId="{8522D1F6-B14A-424B-AF15-7F6868A1CF86}" type="parTrans" cxnId="{CD97EF34-5EEE-7545-86DE-121D2CA1A510}">
      <dgm:prSet/>
      <dgm:spPr/>
      <dgm:t>
        <a:bodyPr/>
        <a:lstStyle/>
        <a:p>
          <a:endParaRPr lang="ru-RU"/>
        </a:p>
      </dgm:t>
    </dgm:pt>
    <dgm:pt modelId="{D9AC864D-4DC0-D84E-A291-2266B08DF5B8}" type="sibTrans" cxnId="{CD97EF34-5EEE-7545-86DE-121D2CA1A510}">
      <dgm:prSet/>
      <dgm:spPr/>
      <dgm:t>
        <a:bodyPr/>
        <a:lstStyle/>
        <a:p>
          <a:endParaRPr lang="ru-RU"/>
        </a:p>
      </dgm:t>
    </dgm:pt>
    <dgm:pt modelId="{6DA47BE5-CE9C-F14C-9F62-AB0020F02396}">
      <dgm:prSet phldrT="[Текст]" custT="1"/>
      <dgm:spPr/>
      <dgm:t>
        <a:bodyPr/>
        <a:lstStyle/>
        <a:p>
          <a:r>
            <a:rPr lang="ru-RU" sz="2000" dirty="0"/>
            <a:t>Изменение структуры сети</a:t>
          </a:r>
        </a:p>
      </dgm:t>
    </dgm:pt>
    <dgm:pt modelId="{18541D33-BE2E-CE4B-9CDC-CEB11096CA60}" type="parTrans" cxnId="{DDFFCA1D-A343-864F-A414-5ED8E9B24A46}">
      <dgm:prSet/>
      <dgm:spPr/>
      <dgm:t>
        <a:bodyPr/>
        <a:lstStyle/>
        <a:p>
          <a:endParaRPr lang="ru-RU"/>
        </a:p>
      </dgm:t>
    </dgm:pt>
    <dgm:pt modelId="{1F3C8DDE-EE03-2A47-AE0E-74140A316FA9}" type="sibTrans" cxnId="{DDFFCA1D-A343-864F-A414-5ED8E9B24A46}">
      <dgm:prSet/>
      <dgm:spPr/>
      <dgm:t>
        <a:bodyPr/>
        <a:lstStyle/>
        <a:p>
          <a:endParaRPr lang="ru-RU"/>
        </a:p>
      </dgm:t>
    </dgm:pt>
    <dgm:pt modelId="{6168D42A-B224-2243-BAE7-26859498E191}">
      <dgm:prSet custT="1"/>
      <dgm:spPr/>
      <dgm:t>
        <a:bodyPr/>
        <a:lstStyle/>
        <a:p>
          <a:r>
            <a:rPr lang="ru-RU" sz="2000" dirty="0"/>
            <a:t>Число слоев и нейронов</a:t>
          </a:r>
        </a:p>
      </dgm:t>
    </dgm:pt>
    <dgm:pt modelId="{6EA89E34-65CE-2041-B535-49A93EF1F1DD}" type="parTrans" cxnId="{A182552C-21B7-0E4E-BECF-4252B32A3385}">
      <dgm:prSet/>
      <dgm:spPr/>
      <dgm:t>
        <a:bodyPr/>
        <a:lstStyle/>
        <a:p>
          <a:endParaRPr lang="ru-RU"/>
        </a:p>
      </dgm:t>
    </dgm:pt>
    <dgm:pt modelId="{1BF43AA1-FF0A-4548-B9E8-CC5F1358831E}" type="sibTrans" cxnId="{A182552C-21B7-0E4E-BECF-4252B32A3385}">
      <dgm:prSet/>
      <dgm:spPr/>
      <dgm:t>
        <a:bodyPr/>
        <a:lstStyle/>
        <a:p>
          <a:endParaRPr lang="ru-RU"/>
        </a:p>
      </dgm:t>
    </dgm:pt>
    <dgm:pt modelId="{6FC0F43E-0CA7-C34A-9F5A-D99FF643EA6C}">
      <dgm:prSet custT="1"/>
      <dgm:spPr/>
      <dgm:t>
        <a:bodyPr/>
        <a:lstStyle/>
        <a:p>
          <a:r>
            <a:rPr lang="en-US" sz="2000" dirty="0" err="1"/>
            <a:t>Batchnorm</a:t>
          </a:r>
          <a:endParaRPr lang="ru-RU" sz="2000" dirty="0"/>
        </a:p>
      </dgm:t>
    </dgm:pt>
    <dgm:pt modelId="{23FC8CE5-E57D-6448-906B-955B6D189191}" type="parTrans" cxnId="{DEEAA60B-0446-7443-A0AC-52CBDEBC86A6}">
      <dgm:prSet/>
      <dgm:spPr/>
      <dgm:t>
        <a:bodyPr/>
        <a:lstStyle/>
        <a:p>
          <a:endParaRPr lang="ru-RU"/>
        </a:p>
      </dgm:t>
    </dgm:pt>
    <dgm:pt modelId="{9ABE1371-017E-264D-AFBA-E8C627D81CB0}" type="sibTrans" cxnId="{DEEAA60B-0446-7443-A0AC-52CBDEBC86A6}">
      <dgm:prSet/>
      <dgm:spPr/>
      <dgm:t>
        <a:bodyPr/>
        <a:lstStyle/>
        <a:p>
          <a:endParaRPr lang="ru-RU"/>
        </a:p>
      </dgm:t>
    </dgm:pt>
    <dgm:pt modelId="{5E9F1960-F399-7F41-8FD0-8D4CD9B69340}" type="pres">
      <dgm:prSet presAssocID="{E5262E7E-F8DF-6A4D-A0AE-3955A4C82263}" presName="Name0" presStyleCnt="0">
        <dgm:presLayoutVars>
          <dgm:orgChart val="1"/>
          <dgm:chPref val="1"/>
          <dgm:dir/>
          <dgm:animOne val="branch"/>
          <dgm:animLvl val="lvl"/>
          <dgm:resizeHandles/>
        </dgm:presLayoutVars>
      </dgm:prSet>
      <dgm:spPr/>
    </dgm:pt>
    <dgm:pt modelId="{760E429A-B12B-9E44-961C-39A8DE480F24}" type="pres">
      <dgm:prSet presAssocID="{07280790-51A0-DD4C-8175-AF5BF9D048D2}" presName="hierRoot1" presStyleCnt="0">
        <dgm:presLayoutVars>
          <dgm:hierBranch val="init"/>
        </dgm:presLayoutVars>
      </dgm:prSet>
      <dgm:spPr/>
    </dgm:pt>
    <dgm:pt modelId="{E0484A82-B432-5A42-A41E-10A016C5367F}" type="pres">
      <dgm:prSet presAssocID="{07280790-51A0-DD4C-8175-AF5BF9D048D2}" presName="rootComposite1" presStyleCnt="0"/>
      <dgm:spPr/>
    </dgm:pt>
    <dgm:pt modelId="{5D012D18-AC15-1344-8F39-39F874AAAA26}" type="pres">
      <dgm:prSet presAssocID="{07280790-51A0-DD4C-8175-AF5BF9D048D2}" presName="rootText1" presStyleLbl="alignAcc1" presStyleIdx="0" presStyleCnt="0">
        <dgm:presLayoutVars>
          <dgm:chPref val="3"/>
        </dgm:presLayoutVars>
      </dgm:prSet>
      <dgm:spPr/>
    </dgm:pt>
    <dgm:pt modelId="{3A270C4F-342D-5C4D-A590-37C658E4E2B8}" type="pres">
      <dgm:prSet presAssocID="{07280790-51A0-DD4C-8175-AF5BF9D048D2}" presName="topArc1" presStyleLbl="parChTrans1D1" presStyleIdx="0" presStyleCnt="8"/>
      <dgm:spPr/>
    </dgm:pt>
    <dgm:pt modelId="{72359645-4139-D140-85DF-A24FAF142F3A}" type="pres">
      <dgm:prSet presAssocID="{07280790-51A0-DD4C-8175-AF5BF9D048D2}" presName="bottomArc1" presStyleLbl="parChTrans1D1" presStyleIdx="1" presStyleCnt="8"/>
      <dgm:spPr/>
    </dgm:pt>
    <dgm:pt modelId="{443DAE79-2007-5745-83B8-0670F9B87521}" type="pres">
      <dgm:prSet presAssocID="{07280790-51A0-DD4C-8175-AF5BF9D048D2}" presName="topConnNode1" presStyleLbl="node1" presStyleIdx="0" presStyleCnt="0"/>
      <dgm:spPr/>
    </dgm:pt>
    <dgm:pt modelId="{7C085058-7ED1-2345-B552-95B1026878E3}" type="pres">
      <dgm:prSet presAssocID="{07280790-51A0-DD4C-8175-AF5BF9D048D2}" presName="hierChild2" presStyleCnt="0"/>
      <dgm:spPr/>
    </dgm:pt>
    <dgm:pt modelId="{60AABB57-2DEF-B149-812B-9212A0E07096}" type="pres">
      <dgm:prSet presAssocID="{07280790-51A0-DD4C-8175-AF5BF9D048D2}" presName="hierChild3" presStyleCnt="0"/>
      <dgm:spPr/>
    </dgm:pt>
    <dgm:pt modelId="{DBD2CD49-1A7B-E244-9759-CC3F2060EC44}" type="pres">
      <dgm:prSet presAssocID="{6DA47BE5-CE9C-F14C-9F62-AB0020F02396}" presName="hierRoot1" presStyleCnt="0">
        <dgm:presLayoutVars>
          <dgm:hierBranch val="init"/>
        </dgm:presLayoutVars>
      </dgm:prSet>
      <dgm:spPr/>
    </dgm:pt>
    <dgm:pt modelId="{43A2FC13-9995-0B46-B875-85762EEF434F}" type="pres">
      <dgm:prSet presAssocID="{6DA47BE5-CE9C-F14C-9F62-AB0020F02396}" presName="rootComposite1" presStyleCnt="0"/>
      <dgm:spPr/>
    </dgm:pt>
    <dgm:pt modelId="{5DBBC3AA-9884-BF42-96B6-2339D463A9ED}" type="pres">
      <dgm:prSet presAssocID="{6DA47BE5-CE9C-F14C-9F62-AB0020F02396}" presName="rootText1" presStyleLbl="alignAcc1" presStyleIdx="0" presStyleCnt="0">
        <dgm:presLayoutVars>
          <dgm:chPref val="3"/>
        </dgm:presLayoutVars>
      </dgm:prSet>
      <dgm:spPr/>
    </dgm:pt>
    <dgm:pt modelId="{626F309F-B1BF-F24C-94F7-750AC8D4E1EE}" type="pres">
      <dgm:prSet presAssocID="{6DA47BE5-CE9C-F14C-9F62-AB0020F02396}" presName="topArc1" presStyleLbl="parChTrans1D1" presStyleIdx="2" presStyleCnt="8"/>
      <dgm:spPr/>
    </dgm:pt>
    <dgm:pt modelId="{5CCDAE1F-3669-FE4D-B36E-0295797D1417}" type="pres">
      <dgm:prSet presAssocID="{6DA47BE5-CE9C-F14C-9F62-AB0020F02396}" presName="bottomArc1" presStyleLbl="parChTrans1D1" presStyleIdx="3" presStyleCnt="8"/>
      <dgm:spPr/>
    </dgm:pt>
    <dgm:pt modelId="{CB96CBFD-9A2A-EE46-A8DB-C960DAB654F9}" type="pres">
      <dgm:prSet presAssocID="{6DA47BE5-CE9C-F14C-9F62-AB0020F02396}" presName="topConnNode1" presStyleLbl="node1" presStyleIdx="0" presStyleCnt="0"/>
      <dgm:spPr/>
    </dgm:pt>
    <dgm:pt modelId="{1CFCFE58-DAD8-C844-BB64-4008C167CF5D}" type="pres">
      <dgm:prSet presAssocID="{6DA47BE5-CE9C-F14C-9F62-AB0020F02396}" presName="hierChild2" presStyleCnt="0"/>
      <dgm:spPr/>
    </dgm:pt>
    <dgm:pt modelId="{C142B9E0-55A0-5B45-A1A8-D8DD9FB122E1}" type="pres">
      <dgm:prSet presAssocID="{6EA89E34-65CE-2041-B535-49A93EF1F1DD}" presName="Name28" presStyleLbl="parChTrans1D2" presStyleIdx="0" presStyleCnt="2"/>
      <dgm:spPr/>
    </dgm:pt>
    <dgm:pt modelId="{BB9D7FCD-3698-6044-AA8C-B4FFD7A79C21}" type="pres">
      <dgm:prSet presAssocID="{6168D42A-B224-2243-BAE7-26859498E191}" presName="hierRoot2" presStyleCnt="0">
        <dgm:presLayoutVars>
          <dgm:hierBranch val="init"/>
        </dgm:presLayoutVars>
      </dgm:prSet>
      <dgm:spPr/>
    </dgm:pt>
    <dgm:pt modelId="{77E50288-8EE1-5C4F-868E-D9A2AAB58D03}" type="pres">
      <dgm:prSet presAssocID="{6168D42A-B224-2243-BAE7-26859498E191}" presName="rootComposite2" presStyleCnt="0"/>
      <dgm:spPr/>
    </dgm:pt>
    <dgm:pt modelId="{B8E1DF34-FCDC-2D49-83AF-92DCE659AB7D}" type="pres">
      <dgm:prSet presAssocID="{6168D42A-B224-2243-BAE7-26859498E191}" presName="rootText2" presStyleLbl="alignAcc1" presStyleIdx="0" presStyleCnt="0">
        <dgm:presLayoutVars>
          <dgm:chPref val="3"/>
        </dgm:presLayoutVars>
      </dgm:prSet>
      <dgm:spPr/>
    </dgm:pt>
    <dgm:pt modelId="{A89FF44A-E516-6844-A1FA-559DBAB8D676}" type="pres">
      <dgm:prSet presAssocID="{6168D42A-B224-2243-BAE7-26859498E191}" presName="topArc2" presStyleLbl="parChTrans1D1" presStyleIdx="4" presStyleCnt="8"/>
      <dgm:spPr/>
    </dgm:pt>
    <dgm:pt modelId="{4BBE0076-F02C-8C4C-9BE9-831BCEB070AB}" type="pres">
      <dgm:prSet presAssocID="{6168D42A-B224-2243-BAE7-26859498E191}" presName="bottomArc2" presStyleLbl="parChTrans1D1" presStyleIdx="5" presStyleCnt="8"/>
      <dgm:spPr/>
    </dgm:pt>
    <dgm:pt modelId="{C8051BB3-06A6-E34C-91AC-7E5C375730F8}" type="pres">
      <dgm:prSet presAssocID="{6168D42A-B224-2243-BAE7-26859498E191}" presName="topConnNode2" presStyleLbl="node2" presStyleIdx="0" presStyleCnt="0"/>
      <dgm:spPr/>
    </dgm:pt>
    <dgm:pt modelId="{D837041A-EED4-B240-A84A-D8F29D7DBB00}" type="pres">
      <dgm:prSet presAssocID="{6168D42A-B224-2243-BAE7-26859498E191}" presName="hierChild4" presStyleCnt="0"/>
      <dgm:spPr/>
    </dgm:pt>
    <dgm:pt modelId="{7AB3825A-83F8-CE45-9A73-34A725D30EBF}" type="pres">
      <dgm:prSet presAssocID="{6168D42A-B224-2243-BAE7-26859498E191}" presName="hierChild5" presStyleCnt="0"/>
      <dgm:spPr/>
    </dgm:pt>
    <dgm:pt modelId="{58289958-0A15-B64F-A627-3EDC48BA56E0}" type="pres">
      <dgm:prSet presAssocID="{23FC8CE5-E57D-6448-906B-955B6D189191}" presName="Name28" presStyleLbl="parChTrans1D2" presStyleIdx="1" presStyleCnt="2"/>
      <dgm:spPr/>
    </dgm:pt>
    <dgm:pt modelId="{C08DBDB0-99A1-1F46-BDA8-4DA0212B9FA3}" type="pres">
      <dgm:prSet presAssocID="{6FC0F43E-0CA7-C34A-9F5A-D99FF643EA6C}" presName="hierRoot2" presStyleCnt="0">
        <dgm:presLayoutVars>
          <dgm:hierBranch val="init"/>
        </dgm:presLayoutVars>
      </dgm:prSet>
      <dgm:spPr/>
    </dgm:pt>
    <dgm:pt modelId="{D56A4372-8297-E148-899E-C769832ECDBA}" type="pres">
      <dgm:prSet presAssocID="{6FC0F43E-0CA7-C34A-9F5A-D99FF643EA6C}" presName="rootComposite2" presStyleCnt="0"/>
      <dgm:spPr/>
    </dgm:pt>
    <dgm:pt modelId="{314CA8D3-17C4-024B-B205-6FD9EC763141}" type="pres">
      <dgm:prSet presAssocID="{6FC0F43E-0CA7-C34A-9F5A-D99FF643EA6C}" presName="rootText2" presStyleLbl="alignAcc1" presStyleIdx="0" presStyleCnt="0">
        <dgm:presLayoutVars>
          <dgm:chPref val="3"/>
        </dgm:presLayoutVars>
      </dgm:prSet>
      <dgm:spPr/>
    </dgm:pt>
    <dgm:pt modelId="{A0258E77-D11F-D347-8500-98318A48B72D}" type="pres">
      <dgm:prSet presAssocID="{6FC0F43E-0CA7-C34A-9F5A-D99FF643EA6C}" presName="topArc2" presStyleLbl="parChTrans1D1" presStyleIdx="6" presStyleCnt="8"/>
      <dgm:spPr/>
    </dgm:pt>
    <dgm:pt modelId="{560F8AAE-2E6E-6D4E-8228-BF04DDE03F91}" type="pres">
      <dgm:prSet presAssocID="{6FC0F43E-0CA7-C34A-9F5A-D99FF643EA6C}" presName="bottomArc2" presStyleLbl="parChTrans1D1" presStyleIdx="7" presStyleCnt="8"/>
      <dgm:spPr/>
    </dgm:pt>
    <dgm:pt modelId="{0F459D57-9E4F-B144-B6DF-CC0A4172C909}" type="pres">
      <dgm:prSet presAssocID="{6FC0F43E-0CA7-C34A-9F5A-D99FF643EA6C}" presName="topConnNode2" presStyleLbl="node2" presStyleIdx="0" presStyleCnt="0"/>
      <dgm:spPr/>
    </dgm:pt>
    <dgm:pt modelId="{3B996309-F763-1346-9F5D-661618C51926}" type="pres">
      <dgm:prSet presAssocID="{6FC0F43E-0CA7-C34A-9F5A-D99FF643EA6C}" presName="hierChild4" presStyleCnt="0"/>
      <dgm:spPr/>
    </dgm:pt>
    <dgm:pt modelId="{993A4A18-48EF-A04E-82C2-243C4526CC93}" type="pres">
      <dgm:prSet presAssocID="{6FC0F43E-0CA7-C34A-9F5A-D99FF643EA6C}" presName="hierChild5" presStyleCnt="0"/>
      <dgm:spPr/>
    </dgm:pt>
    <dgm:pt modelId="{0AFAD4DF-AE95-2241-A416-E26CAA84D990}" type="pres">
      <dgm:prSet presAssocID="{6DA47BE5-CE9C-F14C-9F62-AB0020F02396}" presName="hierChild3" presStyleCnt="0"/>
      <dgm:spPr/>
    </dgm:pt>
  </dgm:ptLst>
  <dgm:cxnLst>
    <dgm:cxn modelId="{DEEAA60B-0446-7443-A0AC-52CBDEBC86A6}" srcId="{6DA47BE5-CE9C-F14C-9F62-AB0020F02396}" destId="{6FC0F43E-0CA7-C34A-9F5A-D99FF643EA6C}" srcOrd="1" destOrd="0" parTransId="{23FC8CE5-E57D-6448-906B-955B6D189191}" sibTransId="{9ABE1371-017E-264D-AFBA-E8C627D81CB0}"/>
    <dgm:cxn modelId="{FC7D0616-3F53-ED4B-BF59-2ACF1BDA1537}" type="presOf" srcId="{6168D42A-B224-2243-BAE7-26859498E191}" destId="{C8051BB3-06A6-E34C-91AC-7E5C375730F8}" srcOrd="1" destOrd="0" presId="urn:microsoft.com/office/officeart/2008/layout/HalfCircleOrganizationChart"/>
    <dgm:cxn modelId="{78DB561D-763E-8644-B51B-A5DE594461CE}" type="presOf" srcId="{6FC0F43E-0CA7-C34A-9F5A-D99FF643EA6C}" destId="{314CA8D3-17C4-024B-B205-6FD9EC763141}" srcOrd="0" destOrd="0" presId="urn:microsoft.com/office/officeart/2008/layout/HalfCircleOrganizationChart"/>
    <dgm:cxn modelId="{DDFFCA1D-A343-864F-A414-5ED8E9B24A46}" srcId="{E5262E7E-F8DF-6A4D-A0AE-3955A4C82263}" destId="{6DA47BE5-CE9C-F14C-9F62-AB0020F02396}" srcOrd="1" destOrd="0" parTransId="{18541D33-BE2E-CE4B-9CDC-CEB11096CA60}" sibTransId="{1F3C8DDE-EE03-2A47-AE0E-74140A316FA9}"/>
    <dgm:cxn modelId="{A182552C-21B7-0E4E-BECF-4252B32A3385}" srcId="{6DA47BE5-CE9C-F14C-9F62-AB0020F02396}" destId="{6168D42A-B224-2243-BAE7-26859498E191}" srcOrd="0" destOrd="0" parTransId="{6EA89E34-65CE-2041-B535-49A93EF1F1DD}" sibTransId="{1BF43AA1-FF0A-4548-B9E8-CC5F1358831E}"/>
    <dgm:cxn modelId="{CD97EF34-5EEE-7545-86DE-121D2CA1A510}" srcId="{E5262E7E-F8DF-6A4D-A0AE-3955A4C82263}" destId="{07280790-51A0-DD4C-8175-AF5BF9D048D2}" srcOrd="0" destOrd="0" parTransId="{8522D1F6-B14A-424B-AF15-7F6868A1CF86}" sibTransId="{D9AC864D-4DC0-D84E-A291-2266B08DF5B8}"/>
    <dgm:cxn modelId="{0D7F7C66-7741-0B4F-B183-164FBF4F04F7}" type="presOf" srcId="{6EA89E34-65CE-2041-B535-49A93EF1F1DD}" destId="{C142B9E0-55A0-5B45-A1A8-D8DD9FB122E1}" srcOrd="0" destOrd="0" presId="urn:microsoft.com/office/officeart/2008/layout/HalfCircleOrganizationChart"/>
    <dgm:cxn modelId="{51702884-97C0-4241-9F5F-8C7E74B7F4EE}" type="presOf" srcId="{6168D42A-B224-2243-BAE7-26859498E191}" destId="{B8E1DF34-FCDC-2D49-83AF-92DCE659AB7D}" srcOrd="0" destOrd="0" presId="urn:microsoft.com/office/officeart/2008/layout/HalfCircleOrganizationChart"/>
    <dgm:cxn modelId="{02DBC09C-C8FA-F74D-8744-E8093DF57E2F}" type="presOf" srcId="{6DA47BE5-CE9C-F14C-9F62-AB0020F02396}" destId="{CB96CBFD-9A2A-EE46-A8DB-C960DAB654F9}" srcOrd="1" destOrd="0" presId="urn:microsoft.com/office/officeart/2008/layout/HalfCircleOrganizationChart"/>
    <dgm:cxn modelId="{B5A2969F-CDD2-C348-9FB1-7DE294256515}" type="presOf" srcId="{07280790-51A0-DD4C-8175-AF5BF9D048D2}" destId="{443DAE79-2007-5745-83B8-0670F9B87521}" srcOrd="1" destOrd="0" presId="urn:microsoft.com/office/officeart/2008/layout/HalfCircleOrganizationChart"/>
    <dgm:cxn modelId="{E8755BA1-6143-3B48-A9C1-94D5C634B86D}" type="presOf" srcId="{E5262E7E-F8DF-6A4D-A0AE-3955A4C82263}" destId="{5E9F1960-F399-7F41-8FD0-8D4CD9B69340}" srcOrd="0" destOrd="0" presId="urn:microsoft.com/office/officeart/2008/layout/HalfCircleOrganizationChart"/>
    <dgm:cxn modelId="{3BA9F2AA-B5D8-6441-8A5C-8B8DF47DA299}" type="presOf" srcId="{6FC0F43E-0CA7-C34A-9F5A-D99FF643EA6C}" destId="{0F459D57-9E4F-B144-B6DF-CC0A4172C909}" srcOrd="1" destOrd="0" presId="urn:microsoft.com/office/officeart/2008/layout/HalfCircleOrganizationChart"/>
    <dgm:cxn modelId="{3F4E10BC-7DF3-DA4C-AA7C-0C3E2806A950}" type="presOf" srcId="{07280790-51A0-DD4C-8175-AF5BF9D048D2}" destId="{5D012D18-AC15-1344-8F39-39F874AAAA26}" srcOrd="0" destOrd="0" presId="urn:microsoft.com/office/officeart/2008/layout/HalfCircleOrganizationChart"/>
    <dgm:cxn modelId="{8E3383BC-20E5-AE4F-B6BA-F96CC5118BAA}" type="presOf" srcId="{23FC8CE5-E57D-6448-906B-955B6D189191}" destId="{58289958-0A15-B64F-A627-3EDC48BA56E0}" srcOrd="0" destOrd="0" presId="urn:microsoft.com/office/officeart/2008/layout/HalfCircleOrganizationChart"/>
    <dgm:cxn modelId="{2C595CE1-ACE7-4F45-8A36-E7F0A9DF64A1}" type="presOf" srcId="{6DA47BE5-CE9C-F14C-9F62-AB0020F02396}" destId="{5DBBC3AA-9884-BF42-96B6-2339D463A9ED}" srcOrd="0" destOrd="0" presId="urn:microsoft.com/office/officeart/2008/layout/HalfCircleOrganizationChart"/>
    <dgm:cxn modelId="{64858FD5-F307-1841-B5AD-C1DECDDE45D9}" type="presParOf" srcId="{5E9F1960-F399-7F41-8FD0-8D4CD9B69340}" destId="{760E429A-B12B-9E44-961C-39A8DE480F24}" srcOrd="0" destOrd="0" presId="urn:microsoft.com/office/officeart/2008/layout/HalfCircleOrganizationChart"/>
    <dgm:cxn modelId="{D0A44EAF-E3D4-774F-B7F2-64C35784B9E6}" type="presParOf" srcId="{760E429A-B12B-9E44-961C-39A8DE480F24}" destId="{E0484A82-B432-5A42-A41E-10A016C5367F}" srcOrd="0" destOrd="0" presId="urn:microsoft.com/office/officeart/2008/layout/HalfCircleOrganizationChart"/>
    <dgm:cxn modelId="{BCB12E28-5DED-AC4D-A2D6-C06069B0606C}" type="presParOf" srcId="{E0484A82-B432-5A42-A41E-10A016C5367F}" destId="{5D012D18-AC15-1344-8F39-39F874AAAA26}" srcOrd="0" destOrd="0" presId="urn:microsoft.com/office/officeart/2008/layout/HalfCircleOrganizationChart"/>
    <dgm:cxn modelId="{0D676305-7FD5-494C-BEF6-0320694516B8}" type="presParOf" srcId="{E0484A82-B432-5A42-A41E-10A016C5367F}" destId="{3A270C4F-342D-5C4D-A590-37C658E4E2B8}" srcOrd="1" destOrd="0" presId="urn:microsoft.com/office/officeart/2008/layout/HalfCircleOrganizationChart"/>
    <dgm:cxn modelId="{90457219-BD53-F24E-870F-A94666EBA42F}" type="presParOf" srcId="{E0484A82-B432-5A42-A41E-10A016C5367F}" destId="{72359645-4139-D140-85DF-A24FAF142F3A}" srcOrd="2" destOrd="0" presId="urn:microsoft.com/office/officeart/2008/layout/HalfCircleOrganizationChart"/>
    <dgm:cxn modelId="{F269C316-8D8D-594E-ADCE-B72D3FD5D946}" type="presParOf" srcId="{E0484A82-B432-5A42-A41E-10A016C5367F}" destId="{443DAE79-2007-5745-83B8-0670F9B87521}" srcOrd="3" destOrd="0" presId="urn:microsoft.com/office/officeart/2008/layout/HalfCircleOrganizationChart"/>
    <dgm:cxn modelId="{9B9BF197-4831-5942-A519-97EED4CEE3D8}" type="presParOf" srcId="{760E429A-B12B-9E44-961C-39A8DE480F24}" destId="{7C085058-7ED1-2345-B552-95B1026878E3}" srcOrd="1" destOrd="0" presId="urn:microsoft.com/office/officeart/2008/layout/HalfCircleOrganizationChart"/>
    <dgm:cxn modelId="{F0BB5F87-7E1B-A34A-AB5C-642AF195191A}" type="presParOf" srcId="{760E429A-B12B-9E44-961C-39A8DE480F24}" destId="{60AABB57-2DEF-B149-812B-9212A0E07096}" srcOrd="2" destOrd="0" presId="urn:microsoft.com/office/officeart/2008/layout/HalfCircleOrganizationChart"/>
    <dgm:cxn modelId="{70DD325A-F545-3A40-9034-3C6CA32B0640}" type="presParOf" srcId="{5E9F1960-F399-7F41-8FD0-8D4CD9B69340}" destId="{DBD2CD49-1A7B-E244-9759-CC3F2060EC44}" srcOrd="1" destOrd="0" presId="urn:microsoft.com/office/officeart/2008/layout/HalfCircleOrganizationChart"/>
    <dgm:cxn modelId="{EFDD0B35-722F-F844-BF84-ADE3ECD00701}" type="presParOf" srcId="{DBD2CD49-1A7B-E244-9759-CC3F2060EC44}" destId="{43A2FC13-9995-0B46-B875-85762EEF434F}" srcOrd="0" destOrd="0" presId="urn:microsoft.com/office/officeart/2008/layout/HalfCircleOrganizationChart"/>
    <dgm:cxn modelId="{541615A9-9AF6-9B4A-A3F5-EE05B8537D9E}" type="presParOf" srcId="{43A2FC13-9995-0B46-B875-85762EEF434F}" destId="{5DBBC3AA-9884-BF42-96B6-2339D463A9ED}" srcOrd="0" destOrd="0" presId="urn:microsoft.com/office/officeart/2008/layout/HalfCircleOrganizationChart"/>
    <dgm:cxn modelId="{FD2A4375-CBB4-DE4F-AFFA-FDDEDD22DCE0}" type="presParOf" srcId="{43A2FC13-9995-0B46-B875-85762EEF434F}" destId="{626F309F-B1BF-F24C-94F7-750AC8D4E1EE}" srcOrd="1" destOrd="0" presId="urn:microsoft.com/office/officeart/2008/layout/HalfCircleOrganizationChart"/>
    <dgm:cxn modelId="{571D08A9-1765-5440-8315-3CFB464E5540}" type="presParOf" srcId="{43A2FC13-9995-0B46-B875-85762EEF434F}" destId="{5CCDAE1F-3669-FE4D-B36E-0295797D1417}" srcOrd="2" destOrd="0" presId="urn:microsoft.com/office/officeart/2008/layout/HalfCircleOrganizationChart"/>
    <dgm:cxn modelId="{0BB2477A-46D2-F14E-B570-C1B7EF0EC0BF}" type="presParOf" srcId="{43A2FC13-9995-0B46-B875-85762EEF434F}" destId="{CB96CBFD-9A2A-EE46-A8DB-C960DAB654F9}" srcOrd="3" destOrd="0" presId="urn:microsoft.com/office/officeart/2008/layout/HalfCircleOrganizationChart"/>
    <dgm:cxn modelId="{6A1E2123-BAE7-BE4F-B591-601A4C3D0383}" type="presParOf" srcId="{DBD2CD49-1A7B-E244-9759-CC3F2060EC44}" destId="{1CFCFE58-DAD8-C844-BB64-4008C167CF5D}" srcOrd="1" destOrd="0" presId="urn:microsoft.com/office/officeart/2008/layout/HalfCircleOrganizationChart"/>
    <dgm:cxn modelId="{180BED0F-E14C-5E45-A53A-586F1302AD0A}" type="presParOf" srcId="{1CFCFE58-DAD8-C844-BB64-4008C167CF5D}" destId="{C142B9E0-55A0-5B45-A1A8-D8DD9FB122E1}" srcOrd="0" destOrd="0" presId="urn:microsoft.com/office/officeart/2008/layout/HalfCircleOrganizationChart"/>
    <dgm:cxn modelId="{64BC0DC5-5C64-8F41-A42C-2041116DB6A6}" type="presParOf" srcId="{1CFCFE58-DAD8-C844-BB64-4008C167CF5D}" destId="{BB9D7FCD-3698-6044-AA8C-B4FFD7A79C21}" srcOrd="1" destOrd="0" presId="urn:microsoft.com/office/officeart/2008/layout/HalfCircleOrganizationChart"/>
    <dgm:cxn modelId="{E85B5270-22D6-414F-91E4-8BCB776800BB}" type="presParOf" srcId="{BB9D7FCD-3698-6044-AA8C-B4FFD7A79C21}" destId="{77E50288-8EE1-5C4F-868E-D9A2AAB58D03}" srcOrd="0" destOrd="0" presId="urn:microsoft.com/office/officeart/2008/layout/HalfCircleOrganizationChart"/>
    <dgm:cxn modelId="{F20E6C4A-779F-6647-91E1-F4AD6772E4CE}" type="presParOf" srcId="{77E50288-8EE1-5C4F-868E-D9A2AAB58D03}" destId="{B8E1DF34-FCDC-2D49-83AF-92DCE659AB7D}" srcOrd="0" destOrd="0" presId="urn:microsoft.com/office/officeart/2008/layout/HalfCircleOrganizationChart"/>
    <dgm:cxn modelId="{A914CDAA-3593-A14B-BDAB-535AC3C38C41}" type="presParOf" srcId="{77E50288-8EE1-5C4F-868E-D9A2AAB58D03}" destId="{A89FF44A-E516-6844-A1FA-559DBAB8D676}" srcOrd="1" destOrd="0" presId="urn:microsoft.com/office/officeart/2008/layout/HalfCircleOrganizationChart"/>
    <dgm:cxn modelId="{3BAF0FDE-6860-D140-86B3-8927A8761197}" type="presParOf" srcId="{77E50288-8EE1-5C4F-868E-D9A2AAB58D03}" destId="{4BBE0076-F02C-8C4C-9BE9-831BCEB070AB}" srcOrd="2" destOrd="0" presId="urn:microsoft.com/office/officeart/2008/layout/HalfCircleOrganizationChart"/>
    <dgm:cxn modelId="{119C7969-8726-D940-8B3D-110912AE1BB4}" type="presParOf" srcId="{77E50288-8EE1-5C4F-868E-D9A2AAB58D03}" destId="{C8051BB3-06A6-E34C-91AC-7E5C375730F8}" srcOrd="3" destOrd="0" presId="urn:microsoft.com/office/officeart/2008/layout/HalfCircleOrganizationChart"/>
    <dgm:cxn modelId="{593E7607-7852-BD4E-B2D6-410EC457E50E}" type="presParOf" srcId="{BB9D7FCD-3698-6044-AA8C-B4FFD7A79C21}" destId="{D837041A-EED4-B240-A84A-D8F29D7DBB00}" srcOrd="1" destOrd="0" presId="urn:microsoft.com/office/officeart/2008/layout/HalfCircleOrganizationChart"/>
    <dgm:cxn modelId="{38B9399D-2408-7347-910C-56AF1AAC3EAF}" type="presParOf" srcId="{BB9D7FCD-3698-6044-AA8C-B4FFD7A79C21}" destId="{7AB3825A-83F8-CE45-9A73-34A725D30EBF}" srcOrd="2" destOrd="0" presId="urn:microsoft.com/office/officeart/2008/layout/HalfCircleOrganizationChart"/>
    <dgm:cxn modelId="{4A0B5CE9-A64A-B742-B474-96A5B0E099C8}" type="presParOf" srcId="{1CFCFE58-DAD8-C844-BB64-4008C167CF5D}" destId="{58289958-0A15-B64F-A627-3EDC48BA56E0}" srcOrd="2" destOrd="0" presId="urn:microsoft.com/office/officeart/2008/layout/HalfCircleOrganizationChart"/>
    <dgm:cxn modelId="{B2A78B55-DC09-7D46-9D98-67BFA4BD85C2}" type="presParOf" srcId="{1CFCFE58-DAD8-C844-BB64-4008C167CF5D}" destId="{C08DBDB0-99A1-1F46-BDA8-4DA0212B9FA3}" srcOrd="3" destOrd="0" presId="urn:microsoft.com/office/officeart/2008/layout/HalfCircleOrganizationChart"/>
    <dgm:cxn modelId="{29541BCD-D77D-9A4C-9243-7E643C4108E9}" type="presParOf" srcId="{C08DBDB0-99A1-1F46-BDA8-4DA0212B9FA3}" destId="{D56A4372-8297-E148-899E-C769832ECDBA}" srcOrd="0" destOrd="0" presId="urn:microsoft.com/office/officeart/2008/layout/HalfCircleOrganizationChart"/>
    <dgm:cxn modelId="{758964EE-42F8-7946-A062-E384C71C0D16}" type="presParOf" srcId="{D56A4372-8297-E148-899E-C769832ECDBA}" destId="{314CA8D3-17C4-024B-B205-6FD9EC763141}" srcOrd="0" destOrd="0" presId="urn:microsoft.com/office/officeart/2008/layout/HalfCircleOrganizationChart"/>
    <dgm:cxn modelId="{4DCBE26E-83B2-3247-B63C-9C673F0D79BC}" type="presParOf" srcId="{D56A4372-8297-E148-899E-C769832ECDBA}" destId="{A0258E77-D11F-D347-8500-98318A48B72D}" srcOrd="1" destOrd="0" presId="urn:microsoft.com/office/officeart/2008/layout/HalfCircleOrganizationChart"/>
    <dgm:cxn modelId="{18333AF2-5F42-0549-A6E2-F61D189B7765}" type="presParOf" srcId="{D56A4372-8297-E148-899E-C769832ECDBA}" destId="{560F8AAE-2E6E-6D4E-8228-BF04DDE03F91}" srcOrd="2" destOrd="0" presId="urn:microsoft.com/office/officeart/2008/layout/HalfCircleOrganizationChart"/>
    <dgm:cxn modelId="{F7AD4486-3F08-934C-A170-7E4C321C709B}" type="presParOf" srcId="{D56A4372-8297-E148-899E-C769832ECDBA}" destId="{0F459D57-9E4F-B144-B6DF-CC0A4172C909}" srcOrd="3" destOrd="0" presId="urn:microsoft.com/office/officeart/2008/layout/HalfCircleOrganizationChart"/>
    <dgm:cxn modelId="{BF3913FA-E908-BE42-8905-BE8AA66A25D6}" type="presParOf" srcId="{C08DBDB0-99A1-1F46-BDA8-4DA0212B9FA3}" destId="{3B996309-F763-1346-9F5D-661618C51926}" srcOrd="1" destOrd="0" presId="urn:microsoft.com/office/officeart/2008/layout/HalfCircleOrganizationChart"/>
    <dgm:cxn modelId="{907D43DF-E352-F347-979F-459932D8CBAC}" type="presParOf" srcId="{C08DBDB0-99A1-1F46-BDA8-4DA0212B9FA3}" destId="{993A4A18-48EF-A04E-82C2-243C4526CC93}" srcOrd="2" destOrd="0" presId="urn:microsoft.com/office/officeart/2008/layout/HalfCircleOrganizationChart"/>
    <dgm:cxn modelId="{4C0905E4-8054-274C-8FC4-4C310192F1C4}" type="presParOf" srcId="{DBD2CD49-1A7B-E244-9759-CC3F2060EC44}" destId="{0AFAD4DF-AE95-2241-A416-E26CAA84D990}" srcOrd="2" destOrd="0" presId="urn:microsoft.com/office/officeart/2008/layout/HalfCircleOrganizationChar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5F4054-1C87-CB47-81F0-3A4DDB1E2E6C}">
      <dsp:nvSpPr>
        <dsp:cNvPr id="0" name=""/>
        <dsp:cNvSpPr/>
      </dsp:nvSpPr>
      <dsp:spPr>
        <a:xfrm>
          <a:off x="5159576" y="1193264"/>
          <a:ext cx="453228" cy="995132"/>
        </a:xfrm>
        <a:custGeom>
          <a:avLst/>
          <a:gdLst/>
          <a:ahLst/>
          <a:cxnLst/>
          <a:rect l="0" t="0" r="0" b="0"/>
          <a:pathLst>
            <a:path>
              <a:moveTo>
                <a:pt x="0" y="0"/>
              </a:moveTo>
              <a:lnTo>
                <a:pt x="0" y="995132"/>
              </a:lnTo>
              <a:lnTo>
                <a:pt x="453228" y="995132"/>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888ABE3-8CFC-5F44-BEE6-DD79574CB1B9}">
      <dsp:nvSpPr>
        <dsp:cNvPr id="0" name=""/>
        <dsp:cNvSpPr/>
      </dsp:nvSpPr>
      <dsp:spPr>
        <a:xfrm>
          <a:off x="5159576" y="1193264"/>
          <a:ext cx="453228" cy="295583"/>
        </a:xfrm>
        <a:custGeom>
          <a:avLst/>
          <a:gdLst/>
          <a:ahLst/>
          <a:cxnLst/>
          <a:rect l="0" t="0" r="0" b="0"/>
          <a:pathLst>
            <a:path>
              <a:moveTo>
                <a:pt x="0" y="0"/>
              </a:moveTo>
              <a:lnTo>
                <a:pt x="0" y="295583"/>
              </a:lnTo>
              <a:lnTo>
                <a:pt x="453228" y="295583"/>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1EC2130-9912-2145-960D-5D9D22E467CA}">
      <dsp:nvSpPr>
        <dsp:cNvPr id="0" name=""/>
        <dsp:cNvSpPr/>
      </dsp:nvSpPr>
      <dsp:spPr>
        <a:xfrm>
          <a:off x="3967387" y="493715"/>
          <a:ext cx="1192188" cy="206908"/>
        </a:xfrm>
        <a:custGeom>
          <a:avLst/>
          <a:gdLst/>
          <a:ahLst/>
          <a:cxnLst/>
          <a:rect l="0" t="0" r="0" b="0"/>
          <a:pathLst>
            <a:path>
              <a:moveTo>
                <a:pt x="0" y="0"/>
              </a:moveTo>
              <a:lnTo>
                <a:pt x="0" y="103454"/>
              </a:lnTo>
              <a:lnTo>
                <a:pt x="1192188" y="103454"/>
              </a:lnTo>
              <a:lnTo>
                <a:pt x="1192188" y="206908"/>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02A777E-B41A-E749-AC73-A51E93CF2AB8}">
      <dsp:nvSpPr>
        <dsp:cNvPr id="0" name=""/>
        <dsp:cNvSpPr/>
      </dsp:nvSpPr>
      <dsp:spPr>
        <a:xfrm>
          <a:off x="3967387" y="1193264"/>
          <a:ext cx="453228" cy="2394230"/>
        </a:xfrm>
        <a:custGeom>
          <a:avLst/>
          <a:gdLst/>
          <a:ahLst/>
          <a:cxnLst/>
          <a:rect l="0" t="0" r="0" b="0"/>
          <a:pathLst>
            <a:path>
              <a:moveTo>
                <a:pt x="0" y="0"/>
              </a:moveTo>
              <a:lnTo>
                <a:pt x="0" y="2394230"/>
              </a:lnTo>
              <a:lnTo>
                <a:pt x="453228" y="239423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CF35BF2-D4E9-3B4C-8981-3FC5A373660E}">
      <dsp:nvSpPr>
        <dsp:cNvPr id="0" name=""/>
        <dsp:cNvSpPr/>
      </dsp:nvSpPr>
      <dsp:spPr>
        <a:xfrm>
          <a:off x="3967387" y="1193264"/>
          <a:ext cx="453228" cy="1694681"/>
        </a:xfrm>
        <a:custGeom>
          <a:avLst/>
          <a:gdLst/>
          <a:ahLst/>
          <a:cxnLst/>
          <a:rect l="0" t="0" r="0" b="0"/>
          <a:pathLst>
            <a:path>
              <a:moveTo>
                <a:pt x="0" y="0"/>
              </a:moveTo>
              <a:lnTo>
                <a:pt x="0" y="1694681"/>
              </a:lnTo>
              <a:lnTo>
                <a:pt x="453228" y="1694681"/>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931C2AC-68A0-DC4A-A2A5-4869C18033B3}">
      <dsp:nvSpPr>
        <dsp:cNvPr id="0" name=""/>
        <dsp:cNvSpPr/>
      </dsp:nvSpPr>
      <dsp:spPr>
        <a:xfrm>
          <a:off x="3967387" y="1193264"/>
          <a:ext cx="453228" cy="995132"/>
        </a:xfrm>
        <a:custGeom>
          <a:avLst/>
          <a:gdLst/>
          <a:ahLst/>
          <a:cxnLst/>
          <a:rect l="0" t="0" r="0" b="0"/>
          <a:pathLst>
            <a:path>
              <a:moveTo>
                <a:pt x="0" y="0"/>
              </a:moveTo>
              <a:lnTo>
                <a:pt x="0" y="995132"/>
              </a:lnTo>
              <a:lnTo>
                <a:pt x="453228" y="995132"/>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D79B75F-C84F-5F43-B94A-46C93ED296C3}">
      <dsp:nvSpPr>
        <dsp:cNvPr id="0" name=""/>
        <dsp:cNvSpPr/>
      </dsp:nvSpPr>
      <dsp:spPr>
        <a:xfrm>
          <a:off x="3967387" y="1193264"/>
          <a:ext cx="453228" cy="295583"/>
        </a:xfrm>
        <a:custGeom>
          <a:avLst/>
          <a:gdLst/>
          <a:ahLst/>
          <a:cxnLst/>
          <a:rect l="0" t="0" r="0" b="0"/>
          <a:pathLst>
            <a:path>
              <a:moveTo>
                <a:pt x="0" y="0"/>
              </a:moveTo>
              <a:lnTo>
                <a:pt x="0" y="295583"/>
              </a:lnTo>
              <a:lnTo>
                <a:pt x="453228" y="295583"/>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762E8A4-D5BF-164A-B0B0-61A376B0B10A}">
      <dsp:nvSpPr>
        <dsp:cNvPr id="0" name=""/>
        <dsp:cNvSpPr/>
      </dsp:nvSpPr>
      <dsp:spPr>
        <a:xfrm>
          <a:off x="3921667" y="493715"/>
          <a:ext cx="91440" cy="206908"/>
        </a:xfrm>
        <a:custGeom>
          <a:avLst/>
          <a:gdLst/>
          <a:ahLst/>
          <a:cxnLst/>
          <a:rect l="0" t="0" r="0" b="0"/>
          <a:pathLst>
            <a:path>
              <a:moveTo>
                <a:pt x="45720" y="0"/>
              </a:moveTo>
              <a:lnTo>
                <a:pt x="45720" y="206908"/>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5264F12-C41B-6D44-907F-B7C8CE086C2D}">
      <dsp:nvSpPr>
        <dsp:cNvPr id="0" name=""/>
        <dsp:cNvSpPr/>
      </dsp:nvSpPr>
      <dsp:spPr>
        <a:xfrm>
          <a:off x="2775198" y="1193264"/>
          <a:ext cx="453228" cy="995132"/>
        </a:xfrm>
        <a:custGeom>
          <a:avLst/>
          <a:gdLst/>
          <a:ahLst/>
          <a:cxnLst/>
          <a:rect l="0" t="0" r="0" b="0"/>
          <a:pathLst>
            <a:path>
              <a:moveTo>
                <a:pt x="0" y="0"/>
              </a:moveTo>
              <a:lnTo>
                <a:pt x="0" y="995132"/>
              </a:lnTo>
              <a:lnTo>
                <a:pt x="453228" y="995132"/>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73B5F06-B196-944C-864F-67A187EA3FB4}">
      <dsp:nvSpPr>
        <dsp:cNvPr id="0" name=""/>
        <dsp:cNvSpPr/>
      </dsp:nvSpPr>
      <dsp:spPr>
        <a:xfrm>
          <a:off x="2775198" y="1193264"/>
          <a:ext cx="453228" cy="295583"/>
        </a:xfrm>
        <a:custGeom>
          <a:avLst/>
          <a:gdLst/>
          <a:ahLst/>
          <a:cxnLst/>
          <a:rect l="0" t="0" r="0" b="0"/>
          <a:pathLst>
            <a:path>
              <a:moveTo>
                <a:pt x="0" y="0"/>
              </a:moveTo>
              <a:lnTo>
                <a:pt x="0" y="295583"/>
              </a:lnTo>
              <a:lnTo>
                <a:pt x="453228" y="295583"/>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95D6EF9-BB94-1644-A384-41DD362DA83B}">
      <dsp:nvSpPr>
        <dsp:cNvPr id="0" name=""/>
        <dsp:cNvSpPr/>
      </dsp:nvSpPr>
      <dsp:spPr>
        <a:xfrm>
          <a:off x="2775198" y="493715"/>
          <a:ext cx="1192188" cy="206908"/>
        </a:xfrm>
        <a:custGeom>
          <a:avLst/>
          <a:gdLst/>
          <a:ahLst/>
          <a:cxnLst/>
          <a:rect l="0" t="0" r="0" b="0"/>
          <a:pathLst>
            <a:path>
              <a:moveTo>
                <a:pt x="1192188" y="0"/>
              </a:moveTo>
              <a:lnTo>
                <a:pt x="1192188" y="103454"/>
              </a:lnTo>
              <a:lnTo>
                <a:pt x="0" y="103454"/>
              </a:lnTo>
              <a:lnTo>
                <a:pt x="0" y="206908"/>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16E6E9A-5B53-C44F-AF96-F851FAC1337E}">
      <dsp:nvSpPr>
        <dsp:cNvPr id="0" name=""/>
        <dsp:cNvSpPr/>
      </dsp:nvSpPr>
      <dsp:spPr>
        <a:xfrm>
          <a:off x="3721067" y="1075"/>
          <a:ext cx="492639" cy="492639"/>
        </a:xfrm>
        <a:prstGeom prst="arc">
          <a:avLst>
            <a:gd name="adj1" fmla="val 13200000"/>
            <a:gd name="adj2" fmla="val 1920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9461BF6-3F78-4E48-9B4A-F2D9C7C92655}">
      <dsp:nvSpPr>
        <dsp:cNvPr id="0" name=""/>
        <dsp:cNvSpPr/>
      </dsp:nvSpPr>
      <dsp:spPr>
        <a:xfrm>
          <a:off x="3721067" y="1075"/>
          <a:ext cx="492639" cy="492639"/>
        </a:xfrm>
        <a:prstGeom prst="arc">
          <a:avLst>
            <a:gd name="adj1" fmla="val 2400000"/>
            <a:gd name="adj2" fmla="val 840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620FCD8-01E1-564A-92DD-A83570C696D8}">
      <dsp:nvSpPr>
        <dsp:cNvPr id="0" name=""/>
        <dsp:cNvSpPr/>
      </dsp:nvSpPr>
      <dsp:spPr>
        <a:xfrm>
          <a:off x="3474747" y="89750"/>
          <a:ext cx="985279" cy="315289"/>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ru-RU" sz="1000" kern="1200" dirty="0"/>
            <a:t>Регуляризация</a:t>
          </a:r>
        </a:p>
      </dsp:txBody>
      <dsp:txXfrm>
        <a:off x="3474747" y="89750"/>
        <a:ext cx="985279" cy="315289"/>
      </dsp:txXfrm>
    </dsp:sp>
    <dsp:sp modelId="{E645DFEC-7294-CE43-981C-299E64A92272}">
      <dsp:nvSpPr>
        <dsp:cNvPr id="0" name=""/>
        <dsp:cNvSpPr/>
      </dsp:nvSpPr>
      <dsp:spPr>
        <a:xfrm>
          <a:off x="2528878" y="700624"/>
          <a:ext cx="492639" cy="492639"/>
        </a:xfrm>
        <a:prstGeom prst="arc">
          <a:avLst>
            <a:gd name="adj1" fmla="val 13200000"/>
            <a:gd name="adj2" fmla="val 1920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D82C8E4-4B69-CC41-AAE3-15BAB110AF90}">
      <dsp:nvSpPr>
        <dsp:cNvPr id="0" name=""/>
        <dsp:cNvSpPr/>
      </dsp:nvSpPr>
      <dsp:spPr>
        <a:xfrm>
          <a:off x="2528878" y="700624"/>
          <a:ext cx="492639" cy="492639"/>
        </a:xfrm>
        <a:prstGeom prst="arc">
          <a:avLst>
            <a:gd name="adj1" fmla="val 2400000"/>
            <a:gd name="adj2" fmla="val 840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9B3FC5E-EC66-1D49-9758-888681794486}">
      <dsp:nvSpPr>
        <dsp:cNvPr id="0" name=""/>
        <dsp:cNvSpPr/>
      </dsp:nvSpPr>
      <dsp:spPr>
        <a:xfrm>
          <a:off x="2282558" y="789299"/>
          <a:ext cx="985279" cy="315289"/>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ru-RU" sz="1000" kern="1200" dirty="0"/>
            <a:t>Через функцию потерь</a:t>
          </a:r>
        </a:p>
      </dsp:txBody>
      <dsp:txXfrm>
        <a:off x="2282558" y="789299"/>
        <a:ext cx="985279" cy="315289"/>
      </dsp:txXfrm>
    </dsp:sp>
    <dsp:sp modelId="{EA95DC49-79C4-3249-B5D2-571E74E8CC9F}">
      <dsp:nvSpPr>
        <dsp:cNvPr id="0" name=""/>
        <dsp:cNvSpPr/>
      </dsp:nvSpPr>
      <dsp:spPr>
        <a:xfrm>
          <a:off x="3169310" y="1400173"/>
          <a:ext cx="492639" cy="492639"/>
        </a:xfrm>
        <a:prstGeom prst="arc">
          <a:avLst>
            <a:gd name="adj1" fmla="val 13200000"/>
            <a:gd name="adj2" fmla="val 1920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BADE80C-7F0D-544D-AB50-46CAD3C1B98E}">
      <dsp:nvSpPr>
        <dsp:cNvPr id="0" name=""/>
        <dsp:cNvSpPr/>
      </dsp:nvSpPr>
      <dsp:spPr>
        <a:xfrm>
          <a:off x="3169310" y="1400173"/>
          <a:ext cx="492639" cy="492639"/>
        </a:xfrm>
        <a:prstGeom prst="arc">
          <a:avLst>
            <a:gd name="adj1" fmla="val 2400000"/>
            <a:gd name="adj2" fmla="val 840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0E0FB7F-8EB2-E048-A388-86FD96D1687C}">
      <dsp:nvSpPr>
        <dsp:cNvPr id="0" name=""/>
        <dsp:cNvSpPr/>
      </dsp:nvSpPr>
      <dsp:spPr>
        <a:xfrm>
          <a:off x="2922990" y="1488848"/>
          <a:ext cx="985279" cy="315289"/>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dirty="0"/>
            <a:t>L1</a:t>
          </a:r>
          <a:endParaRPr lang="ru-RU" sz="1000" kern="1200" dirty="0"/>
        </a:p>
      </dsp:txBody>
      <dsp:txXfrm>
        <a:off x="2922990" y="1488848"/>
        <a:ext cx="985279" cy="315289"/>
      </dsp:txXfrm>
    </dsp:sp>
    <dsp:sp modelId="{DF7BCA78-D255-F346-9208-1BF956E0598D}">
      <dsp:nvSpPr>
        <dsp:cNvPr id="0" name=""/>
        <dsp:cNvSpPr/>
      </dsp:nvSpPr>
      <dsp:spPr>
        <a:xfrm>
          <a:off x="3169310" y="2099721"/>
          <a:ext cx="492639" cy="492639"/>
        </a:xfrm>
        <a:prstGeom prst="arc">
          <a:avLst>
            <a:gd name="adj1" fmla="val 13200000"/>
            <a:gd name="adj2" fmla="val 1920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A94B5CD-30DA-824F-9227-33552AAAEFA3}">
      <dsp:nvSpPr>
        <dsp:cNvPr id="0" name=""/>
        <dsp:cNvSpPr/>
      </dsp:nvSpPr>
      <dsp:spPr>
        <a:xfrm>
          <a:off x="3169310" y="2099721"/>
          <a:ext cx="492639" cy="492639"/>
        </a:xfrm>
        <a:prstGeom prst="arc">
          <a:avLst>
            <a:gd name="adj1" fmla="val 2400000"/>
            <a:gd name="adj2" fmla="val 840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D0DDBCA-8463-B840-A24F-DF95F4C93C9F}">
      <dsp:nvSpPr>
        <dsp:cNvPr id="0" name=""/>
        <dsp:cNvSpPr/>
      </dsp:nvSpPr>
      <dsp:spPr>
        <a:xfrm>
          <a:off x="2922990" y="2188397"/>
          <a:ext cx="985279" cy="315289"/>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dirty="0"/>
            <a:t>L2</a:t>
          </a:r>
          <a:endParaRPr lang="ru-RU" sz="1000" kern="1200" dirty="0"/>
        </a:p>
      </dsp:txBody>
      <dsp:txXfrm>
        <a:off x="2922990" y="2188397"/>
        <a:ext cx="985279" cy="315289"/>
      </dsp:txXfrm>
    </dsp:sp>
    <dsp:sp modelId="{1A0552C5-EB0D-3641-BB82-AE13E257874D}">
      <dsp:nvSpPr>
        <dsp:cNvPr id="0" name=""/>
        <dsp:cNvSpPr/>
      </dsp:nvSpPr>
      <dsp:spPr>
        <a:xfrm>
          <a:off x="3721067" y="700624"/>
          <a:ext cx="492639" cy="492639"/>
        </a:xfrm>
        <a:prstGeom prst="arc">
          <a:avLst>
            <a:gd name="adj1" fmla="val 13200000"/>
            <a:gd name="adj2" fmla="val 1920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5950724-2912-E749-B637-F8F1C70E837F}">
      <dsp:nvSpPr>
        <dsp:cNvPr id="0" name=""/>
        <dsp:cNvSpPr/>
      </dsp:nvSpPr>
      <dsp:spPr>
        <a:xfrm>
          <a:off x="3721067" y="700624"/>
          <a:ext cx="492639" cy="492639"/>
        </a:xfrm>
        <a:prstGeom prst="arc">
          <a:avLst>
            <a:gd name="adj1" fmla="val 2400000"/>
            <a:gd name="adj2" fmla="val 840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598A187-CD5A-8440-A753-B791E09AF782}">
      <dsp:nvSpPr>
        <dsp:cNvPr id="0" name=""/>
        <dsp:cNvSpPr/>
      </dsp:nvSpPr>
      <dsp:spPr>
        <a:xfrm>
          <a:off x="3474747" y="789299"/>
          <a:ext cx="985279" cy="315289"/>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ru-RU" sz="1000" kern="1200" dirty="0"/>
            <a:t>Изменение структуры сети</a:t>
          </a:r>
        </a:p>
      </dsp:txBody>
      <dsp:txXfrm>
        <a:off x="3474747" y="789299"/>
        <a:ext cx="985279" cy="315289"/>
      </dsp:txXfrm>
    </dsp:sp>
    <dsp:sp modelId="{BDA7F01F-BCCF-C94F-9E18-797AC62E9E63}">
      <dsp:nvSpPr>
        <dsp:cNvPr id="0" name=""/>
        <dsp:cNvSpPr/>
      </dsp:nvSpPr>
      <dsp:spPr>
        <a:xfrm>
          <a:off x="4361499" y="1400173"/>
          <a:ext cx="492639" cy="492639"/>
        </a:xfrm>
        <a:prstGeom prst="arc">
          <a:avLst>
            <a:gd name="adj1" fmla="val 13200000"/>
            <a:gd name="adj2" fmla="val 1920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47ECDF9-5B73-7A41-8779-F3E53E4CC9B0}">
      <dsp:nvSpPr>
        <dsp:cNvPr id="0" name=""/>
        <dsp:cNvSpPr/>
      </dsp:nvSpPr>
      <dsp:spPr>
        <a:xfrm>
          <a:off x="4361499" y="1400173"/>
          <a:ext cx="492639" cy="492639"/>
        </a:xfrm>
        <a:prstGeom prst="arc">
          <a:avLst>
            <a:gd name="adj1" fmla="val 2400000"/>
            <a:gd name="adj2" fmla="val 840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AF9D9D1-C947-3E4F-B4B4-6E6A3F0464A3}">
      <dsp:nvSpPr>
        <dsp:cNvPr id="0" name=""/>
        <dsp:cNvSpPr/>
      </dsp:nvSpPr>
      <dsp:spPr>
        <a:xfrm>
          <a:off x="4115179" y="1488848"/>
          <a:ext cx="985279" cy="315289"/>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ru-RU" sz="1000" kern="1200" dirty="0"/>
            <a:t>Число слоев</a:t>
          </a:r>
        </a:p>
      </dsp:txBody>
      <dsp:txXfrm>
        <a:off x="4115179" y="1488848"/>
        <a:ext cx="985279" cy="315289"/>
      </dsp:txXfrm>
    </dsp:sp>
    <dsp:sp modelId="{BAA31D9D-0844-6243-9E4B-B9DCF9FCECA7}">
      <dsp:nvSpPr>
        <dsp:cNvPr id="0" name=""/>
        <dsp:cNvSpPr/>
      </dsp:nvSpPr>
      <dsp:spPr>
        <a:xfrm>
          <a:off x="4361499" y="2099721"/>
          <a:ext cx="492639" cy="492639"/>
        </a:xfrm>
        <a:prstGeom prst="arc">
          <a:avLst>
            <a:gd name="adj1" fmla="val 13200000"/>
            <a:gd name="adj2" fmla="val 1920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B1DCB24-12B5-314A-B48C-67E74FC7D5EE}">
      <dsp:nvSpPr>
        <dsp:cNvPr id="0" name=""/>
        <dsp:cNvSpPr/>
      </dsp:nvSpPr>
      <dsp:spPr>
        <a:xfrm>
          <a:off x="4361499" y="2099721"/>
          <a:ext cx="492639" cy="492639"/>
        </a:xfrm>
        <a:prstGeom prst="arc">
          <a:avLst>
            <a:gd name="adj1" fmla="val 2400000"/>
            <a:gd name="adj2" fmla="val 840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7C56422-5F37-B74E-A7B0-98F545F9306E}">
      <dsp:nvSpPr>
        <dsp:cNvPr id="0" name=""/>
        <dsp:cNvSpPr/>
      </dsp:nvSpPr>
      <dsp:spPr>
        <a:xfrm>
          <a:off x="4115179" y="2188397"/>
          <a:ext cx="985279" cy="315289"/>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ru-RU" sz="1000" kern="1200" dirty="0"/>
            <a:t>Количество нейронов</a:t>
          </a:r>
        </a:p>
      </dsp:txBody>
      <dsp:txXfrm>
        <a:off x="4115179" y="2188397"/>
        <a:ext cx="985279" cy="315289"/>
      </dsp:txXfrm>
    </dsp:sp>
    <dsp:sp modelId="{5C1A8127-5BCF-794B-86AC-D1ED98248759}">
      <dsp:nvSpPr>
        <dsp:cNvPr id="0" name=""/>
        <dsp:cNvSpPr/>
      </dsp:nvSpPr>
      <dsp:spPr>
        <a:xfrm>
          <a:off x="4361499" y="2799270"/>
          <a:ext cx="492639" cy="492639"/>
        </a:xfrm>
        <a:prstGeom prst="arc">
          <a:avLst>
            <a:gd name="adj1" fmla="val 13200000"/>
            <a:gd name="adj2" fmla="val 1920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52659AF-EEA2-F94D-8427-5E5427831F00}">
      <dsp:nvSpPr>
        <dsp:cNvPr id="0" name=""/>
        <dsp:cNvSpPr/>
      </dsp:nvSpPr>
      <dsp:spPr>
        <a:xfrm>
          <a:off x="4361499" y="2799270"/>
          <a:ext cx="492639" cy="492639"/>
        </a:xfrm>
        <a:prstGeom prst="arc">
          <a:avLst>
            <a:gd name="adj1" fmla="val 2400000"/>
            <a:gd name="adj2" fmla="val 840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968079D-27D4-3747-B8CE-8B2849D8E7CC}">
      <dsp:nvSpPr>
        <dsp:cNvPr id="0" name=""/>
        <dsp:cNvSpPr/>
      </dsp:nvSpPr>
      <dsp:spPr>
        <a:xfrm>
          <a:off x="4115179" y="2887945"/>
          <a:ext cx="985279" cy="315289"/>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dirty="0" err="1"/>
            <a:t>Batchnorm</a:t>
          </a:r>
          <a:endParaRPr lang="ru-RU" sz="1000" kern="1200" dirty="0"/>
        </a:p>
      </dsp:txBody>
      <dsp:txXfrm>
        <a:off x="4115179" y="2887945"/>
        <a:ext cx="985279" cy="315289"/>
      </dsp:txXfrm>
    </dsp:sp>
    <dsp:sp modelId="{9563CC82-F205-404B-B5F0-FE1F0ED055E4}">
      <dsp:nvSpPr>
        <dsp:cNvPr id="0" name=""/>
        <dsp:cNvSpPr/>
      </dsp:nvSpPr>
      <dsp:spPr>
        <a:xfrm>
          <a:off x="4361499" y="3498819"/>
          <a:ext cx="492639" cy="492639"/>
        </a:xfrm>
        <a:prstGeom prst="arc">
          <a:avLst>
            <a:gd name="adj1" fmla="val 13200000"/>
            <a:gd name="adj2" fmla="val 1920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84CC989-9893-DC47-9DAE-512C54D0ADD9}">
      <dsp:nvSpPr>
        <dsp:cNvPr id="0" name=""/>
        <dsp:cNvSpPr/>
      </dsp:nvSpPr>
      <dsp:spPr>
        <a:xfrm>
          <a:off x="4361499" y="3498819"/>
          <a:ext cx="492639" cy="492639"/>
        </a:xfrm>
        <a:prstGeom prst="arc">
          <a:avLst>
            <a:gd name="adj1" fmla="val 2400000"/>
            <a:gd name="adj2" fmla="val 840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5B98CDD-CB58-5B41-8E38-ABD7E3B017B0}">
      <dsp:nvSpPr>
        <dsp:cNvPr id="0" name=""/>
        <dsp:cNvSpPr/>
      </dsp:nvSpPr>
      <dsp:spPr>
        <a:xfrm>
          <a:off x="4115179" y="3587494"/>
          <a:ext cx="985279" cy="315289"/>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dirty="0"/>
            <a:t>Dropout</a:t>
          </a:r>
          <a:endParaRPr lang="ru-RU" sz="1000" kern="1200" dirty="0"/>
        </a:p>
      </dsp:txBody>
      <dsp:txXfrm>
        <a:off x="4115179" y="3587494"/>
        <a:ext cx="985279" cy="315289"/>
      </dsp:txXfrm>
    </dsp:sp>
    <dsp:sp modelId="{53FAAF0C-DAB6-E74E-A02C-1701134C5D7B}">
      <dsp:nvSpPr>
        <dsp:cNvPr id="0" name=""/>
        <dsp:cNvSpPr/>
      </dsp:nvSpPr>
      <dsp:spPr>
        <a:xfrm>
          <a:off x="4913256" y="700624"/>
          <a:ext cx="492639" cy="492639"/>
        </a:xfrm>
        <a:prstGeom prst="arc">
          <a:avLst>
            <a:gd name="adj1" fmla="val 13200000"/>
            <a:gd name="adj2" fmla="val 1920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6808971-DADD-174B-8419-BD8D5BC19719}">
      <dsp:nvSpPr>
        <dsp:cNvPr id="0" name=""/>
        <dsp:cNvSpPr/>
      </dsp:nvSpPr>
      <dsp:spPr>
        <a:xfrm>
          <a:off x="4913256" y="700624"/>
          <a:ext cx="492639" cy="492639"/>
        </a:xfrm>
        <a:prstGeom prst="arc">
          <a:avLst>
            <a:gd name="adj1" fmla="val 2400000"/>
            <a:gd name="adj2" fmla="val 840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90CD354-A6F9-A043-B4B1-2A62158DB575}">
      <dsp:nvSpPr>
        <dsp:cNvPr id="0" name=""/>
        <dsp:cNvSpPr/>
      </dsp:nvSpPr>
      <dsp:spPr>
        <a:xfrm>
          <a:off x="4666936" y="789299"/>
          <a:ext cx="985279" cy="315289"/>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ru-RU" sz="1000" kern="1200" dirty="0"/>
            <a:t>Изменение данных</a:t>
          </a:r>
        </a:p>
      </dsp:txBody>
      <dsp:txXfrm>
        <a:off x="4666936" y="789299"/>
        <a:ext cx="985279" cy="315289"/>
      </dsp:txXfrm>
    </dsp:sp>
    <dsp:sp modelId="{333A9720-E817-8243-AB68-7140A2A3CB7F}">
      <dsp:nvSpPr>
        <dsp:cNvPr id="0" name=""/>
        <dsp:cNvSpPr/>
      </dsp:nvSpPr>
      <dsp:spPr>
        <a:xfrm>
          <a:off x="5553688" y="1400173"/>
          <a:ext cx="492639" cy="492639"/>
        </a:xfrm>
        <a:prstGeom prst="arc">
          <a:avLst>
            <a:gd name="adj1" fmla="val 13200000"/>
            <a:gd name="adj2" fmla="val 1920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19BA90A-80C9-6342-A0CA-95F7D4E03BF1}">
      <dsp:nvSpPr>
        <dsp:cNvPr id="0" name=""/>
        <dsp:cNvSpPr/>
      </dsp:nvSpPr>
      <dsp:spPr>
        <a:xfrm>
          <a:off x="5553688" y="1400173"/>
          <a:ext cx="492639" cy="492639"/>
        </a:xfrm>
        <a:prstGeom prst="arc">
          <a:avLst>
            <a:gd name="adj1" fmla="val 2400000"/>
            <a:gd name="adj2" fmla="val 840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701F4F6-086D-3941-BA0D-EE4138DEB375}">
      <dsp:nvSpPr>
        <dsp:cNvPr id="0" name=""/>
        <dsp:cNvSpPr/>
      </dsp:nvSpPr>
      <dsp:spPr>
        <a:xfrm>
          <a:off x="5307368" y="1488848"/>
          <a:ext cx="985279" cy="315289"/>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ru-RU" sz="1000" kern="1200" dirty="0"/>
            <a:t>Аугментации</a:t>
          </a:r>
        </a:p>
      </dsp:txBody>
      <dsp:txXfrm>
        <a:off x="5307368" y="1488848"/>
        <a:ext cx="985279" cy="315289"/>
      </dsp:txXfrm>
    </dsp:sp>
    <dsp:sp modelId="{255ADA0E-0249-A54B-9DF4-A376E09D2373}">
      <dsp:nvSpPr>
        <dsp:cNvPr id="0" name=""/>
        <dsp:cNvSpPr/>
      </dsp:nvSpPr>
      <dsp:spPr>
        <a:xfrm>
          <a:off x="5553688" y="2099721"/>
          <a:ext cx="492639" cy="492639"/>
        </a:xfrm>
        <a:prstGeom prst="arc">
          <a:avLst>
            <a:gd name="adj1" fmla="val 13200000"/>
            <a:gd name="adj2" fmla="val 1920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737F2A5-D615-1B4B-8256-7E46705EADF9}">
      <dsp:nvSpPr>
        <dsp:cNvPr id="0" name=""/>
        <dsp:cNvSpPr/>
      </dsp:nvSpPr>
      <dsp:spPr>
        <a:xfrm>
          <a:off x="5553688" y="2099721"/>
          <a:ext cx="492639" cy="492639"/>
        </a:xfrm>
        <a:prstGeom prst="arc">
          <a:avLst>
            <a:gd name="adj1" fmla="val 2400000"/>
            <a:gd name="adj2" fmla="val 840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97E2E65-9EAD-0944-A5AA-F3CE26464FE5}">
      <dsp:nvSpPr>
        <dsp:cNvPr id="0" name=""/>
        <dsp:cNvSpPr/>
      </dsp:nvSpPr>
      <dsp:spPr>
        <a:xfrm>
          <a:off x="5307368" y="2188397"/>
          <a:ext cx="985279" cy="315289"/>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ru-RU" sz="1000" kern="1200" dirty="0"/>
            <a:t>Удаление выбросов</a:t>
          </a:r>
        </a:p>
      </dsp:txBody>
      <dsp:txXfrm>
        <a:off x="5307368" y="2188397"/>
        <a:ext cx="985279" cy="31528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289958-0A15-B64F-A627-3EDC48BA56E0}">
      <dsp:nvSpPr>
        <dsp:cNvPr id="0" name=""/>
        <dsp:cNvSpPr/>
      </dsp:nvSpPr>
      <dsp:spPr>
        <a:xfrm>
          <a:off x="4190999" y="1723892"/>
          <a:ext cx="1482581" cy="514615"/>
        </a:xfrm>
        <a:custGeom>
          <a:avLst/>
          <a:gdLst/>
          <a:ahLst/>
          <a:cxnLst/>
          <a:rect l="0" t="0" r="0" b="0"/>
          <a:pathLst>
            <a:path>
              <a:moveTo>
                <a:pt x="0" y="0"/>
              </a:moveTo>
              <a:lnTo>
                <a:pt x="0" y="257307"/>
              </a:lnTo>
              <a:lnTo>
                <a:pt x="1482581" y="257307"/>
              </a:lnTo>
              <a:lnTo>
                <a:pt x="1482581" y="514615"/>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142B9E0-55A0-5B45-A1A8-D8DD9FB122E1}">
      <dsp:nvSpPr>
        <dsp:cNvPr id="0" name=""/>
        <dsp:cNvSpPr/>
      </dsp:nvSpPr>
      <dsp:spPr>
        <a:xfrm>
          <a:off x="2708418" y="1723892"/>
          <a:ext cx="1482581" cy="514615"/>
        </a:xfrm>
        <a:custGeom>
          <a:avLst/>
          <a:gdLst/>
          <a:ahLst/>
          <a:cxnLst/>
          <a:rect l="0" t="0" r="0" b="0"/>
          <a:pathLst>
            <a:path>
              <a:moveTo>
                <a:pt x="1482581" y="0"/>
              </a:moveTo>
              <a:lnTo>
                <a:pt x="1482581" y="257307"/>
              </a:lnTo>
              <a:lnTo>
                <a:pt x="0" y="257307"/>
              </a:lnTo>
              <a:lnTo>
                <a:pt x="0" y="514615"/>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76854F0-7BA1-6345-9850-954B3C265442}">
      <dsp:nvSpPr>
        <dsp:cNvPr id="0" name=""/>
        <dsp:cNvSpPr/>
      </dsp:nvSpPr>
      <dsp:spPr>
        <a:xfrm>
          <a:off x="613199" y="498618"/>
          <a:ext cx="1225274" cy="1225274"/>
        </a:xfrm>
        <a:prstGeom prst="arc">
          <a:avLst>
            <a:gd name="adj1" fmla="val 13200000"/>
            <a:gd name="adj2" fmla="val 1920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F0761CE-ECAE-1347-A173-008DF6C02F95}">
      <dsp:nvSpPr>
        <dsp:cNvPr id="0" name=""/>
        <dsp:cNvSpPr/>
      </dsp:nvSpPr>
      <dsp:spPr>
        <a:xfrm>
          <a:off x="613199" y="498618"/>
          <a:ext cx="1225274" cy="1225274"/>
        </a:xfrm>
        <a:prstGeom prst="arc">
          <a:avLst>
            <a:gd name="adj1" fmla="val 2400000"/>
            <a:gd name="adj2" fmla="val 840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FFB7F14-B6A1-CB46-A32F-8EEB2DBDD293}">
      <dsp:nvSpPr>
        <dsp:cNvPr id="0" name=""/>
        <dsp:cNvSpPr/>
      </dsp:nvSpPr>
      <dsp:spPr>
        <a:xfrm>
          <a:off x="562" y="719167"/>
          <a:ext cx="2450548" cy="784175"/>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ru-RU" sz="2000" kern="1200" dirty="0"/>
            <a:t>Через функцию активации</a:t>
          </a:r>
        </a:p>
      </dsp:txBody>
      <dsp:txXfrm>
        <a:off x="562" y="719167"/>
        <a:ext cx="2450548" cy="784175"/>
      </dsp:txXfrm>
    </dsp:sp>
    <dsp:sp modelId="{BABF039E-5058-0446-BA2F-C52B5E8A7587}">
      <dsp:nvSpPr>
        <dsp:cNvPr id="0" name=""/>
        <dsp:cNvSpPr/>
      </dsp:nvSpPr>
      <dsp:spPr>
        <a:xfrm>
          <a:off x="3578362" y="498618"/>
          <a:ext cx="1225274" cy="1225274"/>
        </a:xfrm>
        <a:prstGeom prst="arc">
          <a:avLst>
            <a:gd name="adj1" fmla="val 13200000"/>
            <a:gd name="adj2" fmla="val 1920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065B1DA-AFF0-F84C-8607-2CE6A923575E}">
      <dsp:nvSpPr>
        <dsp:cNvPr id="0" name=""/>
        <dsp:cNvSpPr/>
      </dsp:nvSpPr>
      <dsp:spPr>
        <a:xfrm>
          <a:off x="3578362" y="498618"/>
          <a:ext cx="1225274" cy="1225274"/>
        </a:xfrm>
        <a:prstGeom prst="arc">
          <a:avLst>
            <a:gd name="adj1" fmla="val 2400000"/>
            <a:gd name="adj2" fmla="val 840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A7137BF-D92C-174A-BB3A-6BF793AD1DB5}">
      <dsp:nvSpPr>
        <dsp:cNvPr id="0" name=""/>
        <dsp:cNvSpPr/>
      </dsp:nvSpPr>
      <dsp:spPr>
        <a:xfrm>
          <a:off x="2965725" y="719167"/>
          <a:ext cx="2450548" cy="784175"/>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ru-RU" sz="2000" kern="1200" dirty="0"/>
            <a:t>Изменение структуры сети</a:t>
          </a:r>
        </a:p>
      </dsp:txBody>
      <dsp:txXfrm>
        <a:off x="2965725" y="719167"/>
        <a:ext cx="2450548" cy="784175"/>
      </dsp:txXfrm>
    </dsp:sp>
    <dsp:sp modelId="{A89FF44A-E516-6844-A1FA-559DBAB8D676}">
      <dsp:nvSpPr>
        <dsp:cNvPr id="0" name=""/>
        <dsp:cNvSpPr/>
      </dsp:nvSpPr>
      <dsp:spPr>
        <a:xfrm>
          <a:off x="2095781" y="2238507"/>
          <a:ext cx="1225274" cy="1225274"/>
        </a:xfrm>
        <a:prstGeom prst="arc">
          <a:avLst>
            <a:gd name="adj1" fmla="val 13200000"/>
            <a:gd name="adj2" fmla="val 1920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BBE0076-F02C-8C4C-9BE9-831BCEB070AB}">
      <dsp:nvSpPr>
        <dsp:cNvPr id="0" name=""/>
        <dsp:cNvSpPr/>
      </dsp:nvSpPr>
      <dsp:spPr>
        <a:xfrm>
          <a:off x="2095781" y="2238507"/>
          <a:ext cx="1225274" cy="1225274"/>
        </a:xfrm>
        <a:prstGeom prst="arc">
          <a:avLst>
            <a:gd name="adj1" fmla="val 2400000"/>
            <a:gd name="adj2" fmla="val 840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8E1DF34-FCDC-2D49-83AF-92DCE659AB7D}">
      <dsp:nvSpPr>
        <dsp:cNvPr id="0" name=""/>
        <dsp:cNvSpPr/>
      </dsp:nvSpPr>
      <dsp:spPr>
        <a:xfrm>
          <a:off x="1483144" y="2459056"/>
          <a:ext cx="2450548" cy="784175"/>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ru-RU" sz="2000" kern="1200" dirty="0"/>
            <a:t>Число слоев и нейронов</a:t>
          </a:r>
        </a:p>
      </dsp:txBody>
      <dsp:txXfrm>
        <a:off x="1483144" y="2459056"/>
        <a:ext cx="2450548" cy="784175"/>
      </dsp:txXfrm>
    </dsp:sp>
    <dsp:sp modelId="{A0258E77-D11F-D347-8500-98318A48B72D}">
      <dsp:nvSpPr>
        <dsp:cNvPr id="0" name=""/>
        <dsp:cNvSpPr/>
      </dsp:nvSpPr>
      <dsp:spPr>
        <a:xfrm>
          <a:off x="5060944" y="2238507"/>
          <a:ext cx="1225274" cy="1225274"/>
        </a:xfrm>
        <a:prstGeom prst="arc">
          <a:avLst>
            <a:gd name="adj1" fmla="val 13200000"/>
            <a:gd name="adj2" fmla="val 1920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60F8AAE-2E6E-6D4E-8228-BF04DDE03F91}">
      <dsp:nvSpPr>
        <dsp:cNvPr id="0" name=""/>
        <dsp:cNvSpPr/>
      </dsp:nvSpPr>
      <dsp:spPr>
        <a:xfrm>
          <a:off x="5060944" y="2238507"/>
          <a:ext cx="1225274" cy="1225274"/>
        </a:xfrm>
        <a:prstGeom prst="arc">
          <a:avLst>
            <a:gd name="adj1" fmla="val 2400000"/>
            <a:gd name="adj2" fmla="val 840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14CA8D3-17C4-024B-B205-6FD9EC763141}">
      <dsp:nvSpPr>
        <dsp:cNvPr id="0" name=""/>
        <dsp:cNvSpPr/>
      </dsp:nvSpPr>
      <dsp:spPr>
        <a:xfrm>
          <a:off x="4448307" y="2459056"/>
          <a:ext cx="2450548" cy="784175"/>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err="1"/>
            <a:t>Batchnorm</a:t>
          </a:r>
          <a:endParaRPr lang="ru-RU" sz="2000" kern="1200" dirty="0"/>
        </a:p>
      </dsp:txBody>
      <dsp:txXfrm>
        <a:off x="4448307" y="2459056"/>
        <a:ext cx="2450548" cy="784175"/>
      </dsp:txXfrm>
    </dsp:sp>
    <dsp:sp modelId="{BB2B4E32-D2B1-C44B-9493-D78C66B0E014}">
      <dsp:nvSpPr>
        <dsp:cNvPr id="0" name=""/>
        <dsp:cNvSpPr/>
      </dsp:nvSpPr>
      <dsp:spPr>
        <a:xfrm>
          <a:off x="6543526" y="498618"/>
          <a:ext cx="1225274" cy="1225274"/>
        </a:xfrm>
        <a:prstGeom prst="arc">
          <a:avLst>
            <a:gd name="adj1" fmla="val 13200000"/>
            <a:gd name="adj2" fmla="val 1920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B1068A9-4D30-FB4B-88A2-1B899F18E222}">
      <dsp:nvSpPr>
        <dsp:cNvPr id="0" name=""/>
        <dsp:cNvSpPr/>
      </dsp:nvSpPr>
      <dsp:spPr>
        <a:xfrm>
          <a:off x="6543526" y="498618"/>
          <a:ext cx="1225274" cy="1225274"/>
        </a:xfrm>
        <a:prstGeom prst="arc">
          <a:avLst>
            <a:gd name="adj1" fmla="val 2400000"/>
            <a:gd name="adj2" fmla="val 840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3241F1C-F48D-1348-B15A-9F5BC939C377}">
      <dsp:nvSpPr>
        <dsp:cNvPr id="0" name=""/>
        <dsp:cNvSpPr/>
      </dsp:nvSpPr>
      <dsp:spPr>
        <a:xfrm>
          <a:off x="5930889" y="719167"/>
          <a:ext cx="2450548" cy="784175"/>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ru-RU" sz="2000" kern="1200" dirty="0"/>
            <a:t>Инициализация весов</a:t>
          </a:r>
        </a:p>
      </dsp:txBody>
      <dsp:txXfrm>
        <a:off x="5930889" y="719167"/>
        <a:ext cx="2450548" cy="78417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289958-0A15-B64F-A627-3EDC48BA56E0}">
      <dsp:nvSpPr>
        <dsp:cNvPr id="0" name=""/>
        <dsp:cNvSpPr/>
      </dsp:nvSpPr>
      <dsp:spPr>
        <a:xfrm>
          <a:off x="4885039" y="1671727"/>
          <a:ext cx="1728271" cy="599896"/>
        </a:xfrm>
        <a:custGeom>
          <a:avLst/>
          <a:gdLst/>
          <a:ahLst/>
          <a:cxnLst/>
          <a:rect l="0" t="0" r="0" b="0"/>
          <a:pathLst>
            <a:path>
              <a:moveTo>
                <a:pt x="0" y="0"/>
              </a:moveTo>
              <a:lnTo>
                <a:pt x="0" y="299948"/>
              </a:lnTo>
              <a:lnTo>
                <a:pt x="1728271" y="299948"/>
              </a:lnTo>
              <a:lnTo>
                <a:pt x="1728271" y="599896"/>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142B9E0-55A0-5B45-A1A8-D8DD9FB122E1}">
      <dsp:nvSpPr>
        <dsp:cNvPr id="0" name=""/>
        <dsp:cNvSpPr/>
      </dsp:nvSpPr>
      <dsp:spPr>
        <a:xfrm>
          <a:off x="3156767" y="1671727"/>
          <a:ext cx="1728271" cy="599896"/>
        </a:xfrm>
        <a:custGeom>
          <a:avLst/>
          <a:gdLst/>
          <a:ahLst/>
          <a:cxnLst/>
          <a:rect l="0" t="0" r="0" b="0"/>
          <a:pathLst>
            <a:path>
              <a:moveTo>
                <a:pt x="1728271" y="0"/>
              </a:moveTo>
              <a:lnTo>
                <a:pt x="1728271" y="299948"/>
              </a:lnTo>
              <a:lnTo>
                <a:pt x="0" y="299948"/>
              </a:lnTo>
              <a:lnTo>
                <a:pt x="0" y="599896"/>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A270C4F-342D-5C4D-A590-37C658E4E2B8}">
      <dsp:nvSpPr>
        <dsp:cNvPr id="0" name=""/>
        <dsp:cNvSpPr/>
      </dsp:nvSpPr>
      <dsp:spPr>
        <a:xfrm>
          <a:off x="714333" y="243403"/>
          <a:ext cx="1428323" cy="1428323"/>
        </a:xfrm>
        <a:prstGeom prst="arc">
          <a:avLst>
            <a:gd name="adj1" fmla="val 13200000"/>
            <a:gd name="adj2" fmla="val 1920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2359645-4139-D140-85DF-A24FAF142F3A}">
      <dsp:nvSpPr>
        <dsp:cNvPr id="0" name=""/>
        <dsp:cNvSpPr/>
      </dsp:nvSpPr>
      <dsp:spPr>
        <a:xfrm>
          <a:off x="714333" y="243403"/>
          <a:ext cx="1428323" cy="1428323"/>
        </a:xfrm>
        <a:prstGeom prst="arc">
          <a:avLst>
            <a:gd name="adj1" fmla="val 2400000"/>
            <a:gd name="adj2" fmla="val 840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D012D18-AC15-1344-8F39-39F874AAAA26}">
      <dsp:nvSpPr>
        <dsp:cNvPr id="0" name=""/>
        <dsp:cNvSpPr/>
      </dsp:nvSpPr>
      <dsp:spPr>
        <a:xfrm>
          <a:off x="171" y="500501"/>
          <a:ext cx="2856647" cy="914127"/>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t>Gradient clipping</a:t>
          </a:r>
          <a:endParaRPr lang="ru-RU" sz="2000" kern="1200" dirty="0"/>
        </a:p>
      </dsp:txBody>
      <dsp:txXfrm>
        <a:off x="171" y="500501"/>
        <a:ext cx="2856647" cy="914127"/>
      </dsp:txXfrm>
    </dsp:sp>
    <dsp:sp modelId="{626F309F-B1BF-F24C-94F7-750AC8D4E1EE}">
      <dsp:nvSpPr>
        <dsp:cNvPr id="0" name=""/>
        <dsp:cNvSpPr/>
      </dsp:nvSpPr>
      <dsp:spPr>
        <a:xfrm>
          <a:off x="4170877" y="243403"/>
          <a:ext cx="1428323" cy="1428323"/>
        </a:xfrm>
        <a:prstGeom prst="arc">
          <a:avLst>
            <a:gd name="adj1" fmla="val 13200000"/>
            <a:gd name="adj2" fmla="val 1920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CCDAE1F-3669-FE4D-B36E-0295797D1417}">
      <dsp:nvSpPr>
        <dsp:cNvPr id="0" name=""/>
        <dsp:cNvSpPr/>
      </dsp:nvSpPr>
      <dsp:spPr>
        <a:xfrm>
          <a:off x="4170877" y="243403"/>
          <a:ext cx="1428323" cy="1428323"/>
        </a:xfrm>
        <a:prstGeom prst="arc">
          <a:avLst>
            <a:gd name="adj1" fmla="val 2400000"/>
            <a:gd name="adj2" fmla="val 840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DBBC3AA-9884-BF42-96B6-2339D463A9ED}">
      <dsp:nvSpPr>
        <dsp:cNvPr id="0" name=""/>
        <dsp:cNvSpPr/>
      </dsp:nvSpPr>
      <dsp:spPr>
        <a:xfrm>
          <a:off x="3456715" y="500501"/>
          <a:ext cx="2856647" cy="914127"/>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ru-RU" sz="2000" kern="1200" dirty="0"/>
            <a:t>Изменение структуры сети</a:t>
          </a:r>
        </a:p>
      </dsp:txBody>
      <dsp:txXfrm>
        <a:off x="3456715" y="500501"/>
        <a:ext cx="2856647" cy="914127"/>
      </dsp:txXfrm>
    </dsp:sp>
    <dsp:sp modelId="{A89FF44A-E516-6844-A1FA-559DBAB8D676}">
      <dsp:nvSpPr>
        <dsp:cNvPr id="0" name=""/>
        <dsp:cNvSpPr/>
      </dsp:nvSpPr>
      <dsp:spPr>
        <a:xfrm>
          <a:off x="2442605" y="2271623"/>
          <a:ext cx="1428323" cy="1428323"/>
        </a:xfrm>
        <a:prstGeom prst="arc">
          <a:avLst>
            <a:gd name="adj1" fmla="val 13200000"/>
            <a:gd name="adj2" fmla="val 1920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BBE0076-F02C-8C4C-9BE9-831BCEB070AB}">
      <dsp:nvSpPr>
        <dsp:cNvPr id="0" name=""/>
        <dsp:cNvSpPr/>
      </dsp:nvSpPr>
      <dsp:spPr>
        <a:xfrm>
          <a:off x="2442605" y="2271623"/>
          <a:ext cx="1428323" cy="1428323"/>
        </a:xfrm>
        <a:prstGeom prst="arc">
          <a:avLst>
            <a:gd name="adj1" fmla="val 2400000"/>
            <a:gd name="adj2" fmla="val 840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8E1DF34-FCDC-2D49-83AF-92DCE659AB7D}">
      <dsp:nvSpPr>
        <dsp:cNvPr id="0" name=""/>
        <dsp:cNvSpPr/>
      </dsp:nvSpPr>
      <dsp:spPr>
        <a:xfrm>
          <a:off x="1728443" y="2528721"/>
          <a:ext cx="2856647" cy="914127"/>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ru-RU" sz="2000" kern="1200" dirty="0"/>
            <a:t>Число слоев и нейронов</a:t>
          </a:r>
        </a:p>
      </dsp:txBody>
      <dsp:txXfrm>
        <a:off x="1728443" y="2528721"/>
        <a:ext cx="2856647" cy="914127"/>
      </dsp:txXfrm>
    </dsp:sp>
    <dsp:sp modelId="{A0258E77-D11F-D347-8500-98318A48B72D}">
      <dsp:nvSpPr>
        <dsp:cNvPr id="0" name=""/>
        <dsp:cNvSpPr/>
      </dsp:nvSpPr>
      <dsp:spPr>
        <a:xfrm>
          <a:off x="5899149" y="2271623"/>
          <a:ext cx="1428323" cy="1428323"/>
        </a:xfrm>
        <a:prstGeom prst="arc">
          <a:avLst>
            <a:gd name="adj1" fmla="val 13200000"/>
            <a:gd name="adj2" fmla="val 1920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60F8AAE-2E6E-6D4E-8228-BF04DDE03F91}">
      <dsp:nvSpPr>
        <dsp:cNvPr id="0" name=""/>
        <dsp:cNvSpPr/>
      </dsp:nvSpPr>
      <dsp:spPr>
        <a:xfrm>
          <a:off x="5899149" y="2271623"/>
          <a:ext cx="1428323" cy="1428323"/>
        </a:xfrm>
        <a:prstGeom prst="arc">
          <a:avLst>
            <a:gd name="adj1" fmla="val 2400000"/>
            <a:gd name="adj2" fmla="val 840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14CA8D3-17C4-024B-B205-6FD9EC763141}">
      <dsp:nvSpPr>
        <dsp:cNvPr id="0" name=""/>
        <dsp:cNvSpPr/>
      </dsp:nvSpPr>
      <dsp:spPr>
        <a:xfrm>
          <a:off x="5184987" y="2528721"/>
          <a:ext cx="2856647" cy="914127"/>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err="1"/>
            <a:t>Batchnorm</a:t>
          </a:r>
          <a:endParaRPr lang="ru-RU" sz="2000" kern="1200" dirty="0"/>
        </a:p>
      </dsp:txBody>
      <dsp:txXfrm>
        <a:off x="5184987" y="2528721"/>
        <a:ext cx="2856647" cy="914127"/>
      </dsp:txXfrm>
    </dsp:sp>
  </dsp:spTree>
</dsp:drawing>
</file>

<file path=ppt/diagrams/layout1.xml><?xml version="1.0" encoding="utf-8"?>
<dgm:layoutDef xmlns:dgm="http://schemas.openxmlformats.org/drawingml/2006/diagram" xmlns:a="http://schemas.openxmlformats.org/drawingml/2006/main" uniqueId="urn:microsoft.com/office/officeart/2008/layout/HalfCircleOrganizationChart">
  <dgm:title val=""/>
  <dgm:desc val=""/>
  <dgm:catLst>
    <dgm:cat type="hierarchy" pri="1500"/>
  </dgm:catLst>
  <dgm:samp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Name0">
    <dgm:varLst>
      <dgm:orgChart val="1"/>
      <dgm:chPref val="1"/>
      <dgm:dir/>
      <dgm:animOne val="branch"/>
      <dgm:animLvl val="lvl"/>
      <dgm:resizeHandles/>
    </dgm:varLst>
    <dgm:choose name="Name1">
      <dgm:if name="Name2" func="var" arg="dir" op="equ" val="norm">
        <dgm:alg type="hierChild">
          <dgm:param type="linDir" val="fromL"/>
        </dgm:alg>
      </dgm:if>
      <dgm:else name="Name3">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2" refType="w" fact="10"/>
      <dgm:constr type="h" for="des" forName="rootComposite2"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forEach name="Name4" axis="ch">
      <dgm:forEach name="Name5" axis="self" ptType="node">
        <dgm:layoutNode name="hierRoot1">
          <dgm:varLst>
            <dgm:hierBranch val="init"/>
          </dgm:varLst>
          <dgm:choose name="Name6">
            <dgm:if name="Name7" func="var" arg="hierBranch" op="equ" val="l">
              <dgm:alg type="hierRoot">
                <dgm:param type="hierAlign" val="tR"/>
              </dgm:alg>
              <dgm:constrLst>
                <dgm:constr type="alignOff" val="0.65"/>
              </dgm:constrLst>
            </dgm:if>
            <dgm:if name="Name8" func="var" arg="hierBranch" op="equ" val="r">
              <dgm:alg type="hierRoot">
                <dgm:param type="hierAlign" val="tL"/>
              </dgm:alg>
              <dgm:constrLst>
                <dgm:constr type="alignOff" val="0.65"/>
              </dgm:constrLst>
            </dgm:if>
            <dgm:if name="Name9" func="var" arg="hierBranch" op="equ" val="hang">
              <dgm:alg type="hierRoot"/>
              <dgm:constrLst>
                <dgm:constr type="alignOff" val="0.65"/>
              </dgm:constrLst>
            </dgm:if>
            <dgm:else name="Name10">
              <dgm:alg type="hierRoot"/>
              <dgm:constrLst>
                <dgm:constr type="alignOff"/>
                <dgm:constr type="bendDist" for="des" ptType="parTrans" refType="sp" fact="0.5"/>
              </dgm:constrLst>
            </dgm:else>
          </dgm:choose>
          <dgm:shape xmlns:r="http://schemas.openxmlformats.org/officeDocument/2006/relationships" r:blip="">
            <dgm:adjLst/>
          </dgm:shape>
          <dgm:presOf/>
          <dgm:layoutNode name="rootComposite1">
            <dgm:alg type="composite"/>
            <dgm:shape xmlns:r="http://schemas.openxmlformats.org/officeDocument/2006/relationships" r:blip="">
              <dgm:adjLst/>
            </dgm:shape>
            <dgm:presOf axis="self" ptType="node" cnt="1"/>
            <dgm:choose name="Name11">
              <dgm:if name="Name12" func="var" arg="hierBranch" op="equ" val="init">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3" func="var" arg="hierBranch" op="equ" val="l">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4" func="var" arg="hierBranch" op="equ" val="r">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else name="Name15">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else>
            </dgm:choose>
            <dgm:layoutNode name="rootText1"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1" styleLbl="parChTrans1D1" moveWith="rootText1">
              <dgm:alg type="sp"/>
              <dgm:shape xmlns:r="http://schemas.openxmlformats.org/officeDocument/2006/relationships" type="arc" r:blip="" zOrderOff="-2">
                <dgm:adjLst>
                  <dgm:adj idx="1" val="-140"/>
                  <dgm:adj idx="2" val="-40"/>
                </dgm:adjLst>
              </dgm:shape>
              <dgm:presOf/>
            </dgm:layoutNode>
            <dgm:layoutNode name="bottomArc1" styleLbl="parChTrans1D1" moveWith="rootText1">
              <dgm:alg type="sp"/>
              <dgm:shape xmlns:r="http://schemas.openxmlformats.org/officeDocument/2006/relationships" type="arc" r:blip="" zOrderOff="-2">
                <dgm:adjLst>
                  <dgm:adj idx="1" val="40"/>
                  <dgm:adj idx="2" val="140"/>
                </dgm:adjLst>
              </dgm:shape>
              <dgm:presOf/>
            </dgm:layoutNode>
            <dgm:layoutNode name="topConnNode1" moveWith="rootText1">
              <dgm:alg type="sp"/>
              <dgm:shape xmlns:r="http://schemas.openxmlformats.org/officeDocument/2006/relationships" type="rect" r:blip="" hideGeom="1">
                <dgm:adjLst/>
              </dgm:shape>
              <dgm:presOf axis="self" ptType="node" cnt="1"/>
            </dgm:layoutNode>
          </dgm:layoutNode>
          <dgm:layoutNode name="hierChild2">
            <dgm:choose name="Name16">
              <dgm:if name="Name17" func="var" arg="hierBranch" op="equ" val="l">
                <dgm:alg type="hierChild">
                  <dgm:param type="chAlign" val="r"/>
                  <dgm:param type="linDir" val="fromT"/>
                </dgm:alg>
              </dgm:if>
              <dgm:if name="Name18" func="var" arg="hierBranch" op="equ" val="r">
                <dgm:alg type="hierChild">
                  <dgm:param type="chAlign" val="l"/>
                  <dgm:param type="linDir" val="fromT"/>
                </dgm:alg>
              </dgm:if>
              <dgm:if name="Name19" func="var" arg="hierBranch" op="equ" val="hang">
                <dgm:choose name="Name20">
                  <dgm:if name="Name21" func="var" arg="dir" op="equ" val="norm">
                    <dgm:alg type="hierChild">
                      <dgm:param type="chAlign" val="l"/>
                      <dgm:param type="linDir" val="fromL"/>
                      <dgm:param type="secChAlign" val="t"/>
                      <dgm:param type="secLinDir" val="fromT"/>
                    </dgm:alg>
                  </dgm:if>
                  <dgm:else name="Name22">
                    <dgm:alg type="hierChild">
                      <dgm:param type="chAlign" val="l"/>
                      <dgm:param type="linDir" val="fromR"/>
                      <dgm:param type="secChAlign" val="t"/>
                      <dgm:param type="secLinDir" val="fromT"/>
                    </dgm:alg>
                  </dgm:else>
                </dgm:choose>
              </dgm:if>
              <dgm:else name="Name23">
                <dgm:choose name="Name24">
                  <dgm:if name="Name25" func="var" arg="dir" op="equ" val="norm">
                    <dgm:alg type="hierChild"/>
                  </dgm:if>
                  <dgm:else name="Name26">
                    <dgm:alg type="hierChild">
                      <dgm:param type="linDir" val="fromR"/>
                    </dgm:alg>
                  </dgm:else>
                </dgm:choose>
              </dgm:else>
            </dgm:choose>
            <dgm:shape xmlns:r="http://schemas.openxmlformats.org/officeDocument/2006/relationships" r:blip="">
              <dgm:adjLst/>
            </dgm:shape>
            <dgm:presOf/>
            <dgm:forEach name="rep2a" axis="ch" ptType="nonAsst">
              <dgm:forEach name="Name27" axis="precedSib" ptType="parTrans" st="-1" cnt="1">
                <dgm:layoutNode name="Name28">
                  <dgm:choose name="Name29">
                    <dgm:if name="Name30" func="var" arg="hierBranch" op="equ" val="std">
                      <dgm:choose name="Name31">
                        <dgm:if name="Name32"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33"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34">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if name="Name35" func="var" arg="hierBranch" op="equ" val="init">
                      <dgm:choose name="Name36">
                        <dgm:if name="Name37" axis="self" func="depth" op="lte" val="2">
                          <dgm:choose name="Name38">
                            <dgm:if name="Name39"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40"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41">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else name="Name42">
                          <dgm:choose name="Name43">
                            <dgm:if name="Name44" axis="par des" func="maxDepth" op="lte" val="1">
                              <dgm:choose name="Name45">
                                <dgm:if name="Name4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4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48">
                                  <dgm:alg type="conn">
                                    <dgm:param type="connRout" val="bend"/>
                                    <dgm:param type="dim" val="1D"/>
                                    <dgm:param type="endSty" val="noArr"/>
                                    <dgm:param type="begPts" val="bCtr"/>
                                    <dgm:param type="endPts" val="bL bR"/>
                                    <dgm:param type="srcNode" val="bottomArc2"/>
                                    <dgm:param type="dstNode" val="topConnNode2"/>
                                  </dgm:alg>
                                </dgm:else>
                              </dgm:choose>
                            </dgm:if>
                            <dgm:else name="Name49">
                              <dgm:choose name="Name50">
                                <dgm:if name="Name51"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52"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53">
                                  <dgm:alg type="conn">
                                    <dgm:param type="connRout" val="bend"/>
                                    <dgm:param type="dim" val="1D"/>
                                    <dgm:param type="endSty" val="noArr"/>
                                    <dgm:param type="begPts" val="bCtr"/>
                                    <dgm:param type="endPts" val="tCtr"/>
                                    <dgm:param type="bendPt" val="end"/>
                                    <dgm:param type="srcNode" val="bottomArc2"/>
                                    <dgm:param type="dstNode" val="topArc2"/>
                                  </dgm:alg>
                                </dgm:else>
                              </dgm:choose>
                            </dgm:else>
                          </dgm:choose>
                        </dgm:else>
                      </dgm:choose>
                    </dgm:if>
                    <dgm:else name="Name54">
                      <dgm:choose name="Name55">
                        <dgm:if name="Name5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5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58">
                          <dgm:alg type="conn">
                            <dgm:param type="connRout" val="bend"/>
                            <dgm:param type="dim" val="1D"/>
                            <dgm:param type="endSty" val="noArr"/>
                            <dgm:param type="begPts" val="bCtr"/>
                            <dgm:param type="endPts" val="bL bR"/>
                            <dgm:param type="srcNode" val="bottomArc2"/>
                            <dgm:param type="dstNode" val="topConnNode2"/>
                          </dgm:alg>
                        </dgm:else>
                      </dgm:choose>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2">
                <dgm:varLst>
                  <dgm:hierBranch val="init"/>
                </dgm:varLst>
                <dgm:choose name="Name59">
                  <dgm:if name="Name60" func="var" arg="hierBranch" op="equ" val="l">
                    <dgm:alg type="hierRoot">
                      <dgm:param type="hierAlign" val="tR"/>
                    </dgm:alg>
                    <dgm:shape xmlns:r="http://schemas.openxmlformats.org/officeDocument/2006/relationships" r:blip="">
                      <dgm:adjLst/>
                    </dgm:shape>
                    <dgm:presOf/>
                    <dgm:constrLst>
                      <dgm:constr type="alignOff" val="0.65"/>
                    </dgm:constrLst>
                  </dgm:if>
                  <dgm:if name="Name61" func="var" arg="hierBranch" op="equ" val="r">
                    <dgm:alg type="hierRoot">
                      <dgm:param type="hierAlign" val="tL"/>
                    </dgm:alg>
                    <dgm:shape xmlns:r="http://schemas.openxmlformats.org/officeDocument/2006/relationships" r:blip="">
                      <dgm:adjLst/>
                    </dgm:shape>
                    <dgm:presOf/>
                    <dgm:constrLst>
                      <dgm:constr type="alignOff" val="0.65"/>
                    </dgm:constrLst>
                  </dgm:if>
                  <dgm:if name="Name62"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3" func="var" arg="hierBranch" op="equ" val="init">
                    <dgm:choose name="Name64">
                      <dgm:if name="Name65" axis="des" func="maxDepth" op="lte" val="1">
                        <dgm:alg type="hierRoot">
                          <dgm:param type="hierAlign" val="tL"/>
                        </dgm:alg>
                        <dgm:shape xmlns:r="http://schemas.openxmlformats.org/officeDocument/2006/relationships" r:blip="">
                          <dgm:adjLst/>
                        </dgm:shape>
                        <dgm:presOf/>
                        <dgm:constrLst>
                          <dgm:constr type="alignOff" val="0.65"/>
                        </dgm:constrLst>
                      </dgm:if>
                      <dgm:else name="Name6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67">
                    <dgm:alg type="hierRoot"/>
                    <dgm:shape xmlns:r="http://schemas.openxmlformats.org/officeDocument/2006/relationships" r:blip="">
                      <dgm:adjLst/>
                    </dgm:shape>
                    <dgm:presOf/>
                    <dgm:constrLst>
                      <dgm:constr type="alignOff" val="0.65"/>
                    </dgm:constrLst>
                  </dgm:else>
                </dgm:choose>
                <dgm:layoutNode name="rootComposite2">
                  <dgm:alg type="composite"/>
                  <dgm:shape xmlns:r="http://schemas.openxmlformats.org/officeDocument/2006/relationships" r:blip="">
                    <dgm:adjLst/>
                  </dgm:shape>
                  <dgm:presOf axis="self" ptType="node" cnt="1"/>
                  <dgm:choose name="Name68">
                    <dgm:if name="Name69" func="var" arg="hierBranch" op="equ" val="init">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0" func="var" arg="hierBranch" op="equ" val="l">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1" func="var" arg="hierBranch" op="equ" val="r">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else name="Name72">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else>
                  </dgm:choose>
                  <dgm:layoutNode name="rootText2"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2" styleLbl="parChTrans1D1" moveWith="rootText2">
                    <dgm:alg type="sp"/>
                    <dgm:shape xmlns:r="http://schemas.openxmlformats.org/officeDocument/2006/relationships" type="arc" r:blip="" zOrderOff="-2">
                      <dgm:adjLst>
                        <dgm:adj idx="1" val="-140"/>
                        <dgm:adj idx="2" val="-40"/>
                      </dgm:adjLst>
                    </dgm:shape>
                    <dgm:presOf/>
                  </dgm:layoutNode>
                  <dgm:layoutNode name="bottomArc2" styleLbl="parChTrans1D1" moveWith="rootText2">
                    <dgm:alg type="sp"/>
                    <dgm:shape xmlns:r="http://schemas.openxmlformats.org/officeDocument/2006/relationships" type="arc" r:blip="" zOrderOff="-2">
                      <dgm:adjLst>
                        <dgm:adj idx="1" val="40"/>
                        <dgm:adj idx="2" val="140"/>
                      </dgm:adjLst>
                    </dgm:shape>
                    <dgm:presOf/>
                  </dgm:layoutNode>
                  <dgm:layoutNode name="topConnNode2" moveWith="rootText2">
                    <dgm:alg type="sp"/>
                    <dgm:shape xmlns:r="http://schemas.openxmlformats.org/officeDocument/2006/relationships" type="rect" r:blip="" hideGeom="1">
                      <dgm:adjLst/>
                    </dgm:shape>
                    <dgm:presOf axis="self" ptType="node" cnt="1"/>
                  </dgm:layoutNode>
                </dgm:layoutNode>
                <dgm:layoutNode name="hierChild4">
                  <dgm:choose name="Name73">
                    <dgm:if name="Name74" func="var" arg="hierBranch" op="equ" val="l">
                      <dgm:alg type="hierChild">
                        <dgm:param type="chAlign" val="r"/>
                        <dgm:param type="linDir" val="fromT"/>
                      </dgm:alg>
                    </dgm:if>
                    <dgm:if name="Name75" func="var" arg="hierBranch" op="equ" val="r">
                      <dgm:alg type="hierChild">
                        <dgm:param type="chAlign" val="l"/>
                        <dgm:param type="linDir" val="fromT"/>
                      </dgm:alg>
                    </dgm:if>
                    <dgm:if name="Name76" func="var" arg="hierBranch" op="equ" val="hang">
                      <dgm:choose name="Name77">
                        <dgm:if name="Name78" func="var" arg="dir" op="equ" val="norm">
                          <dgm:alg type="hierChild">
                            <dgm:param type="chAlign" val="l"/>
                            <dgm:param type="linDir" val="fromL"/>
                            <dgm:param type="secChAlign" val="t"/>
                            <dgm:param type="secLinDir" val="fromT"/>
                          </dgm:alg>
                        </dgm:if>
                        <dgm:else name="Name79">
                          <dgm:alg type="hierChild">
                            <dgm:param type="chAlign" val="l"/>
                            <dgm:param type="linDir" val="fromR"/>
                            <dgm:param type="secChAlign" val="t"/>
                            <dgm:param type="secLinDir" val="fromT"/>
                          </dgm:alg>
                        </dgm:else>
                      </dgm:choose>
                    </dgm:if>
                    <dgm:if name="Name80" func="var" arg="hierBranch" op="equ" val="std">
                      <dgm:choose name="Name81">
                        <dgm:if name="Name82" func="var" arg="dir" op="equ" val="norm">
                          <dgm:alg type="hierChild"/>
                        </dgm:if>
                        <dgm:else name="Name83">
                          <dgm:alg type="hierChild">
                            <dgm:param type="linDir" val="fromR"/>
                          </dgm:alg>
                        </dgm:else>
                      </dgm:choose>
                    </dgm:if>
                    <dgm:if name="Name84" func="var" arg="hierBranch" op="equ" val="init">
                      <dgm:choose name="Name85">
                        <dgm:if name="Name86" axis="des" func="maxDepth" op="lte" val="1">
                          <dgm:alg type="hierChild">
                            <dgm:param type="chAlign" val="l"/>
                            <dgm:param type="linDir" val="fromT"/>
                          </dgm:alg>
                        </dgm:if>
                        <dgm:else name="Name87">
                          <dgm:choose name="Name88">
                            <dgm:if name="Name89" func="var" arg="dir" op="equ" val="norm">
                              <dgm:alg type="hierChild"/>
                            </dgm:if>
                            <dgm:else name="Name90">
                              <dgm:alg type="hierChild">
                                <dgm:param type="linDir" val="fromR"/>
                              </dgm:alg>
                            </dgm:else>
                          </dgm:choose>
                        </dgm:else>
                      </dgm:choose>
                    </dgm:if>
                    <dgm:else name="Name91"/>
                  </dgm:choose>
                  <dgm:shape xmlns:r="http://schemas.openxmlformats.org/officeDocument/2006/relationships" r:blip="">
                    <dgm:adjLst/>
                  </dgm:shape>
                  <dgm:presOf/>
                  <dgm:forEach name="Name92" ref="rep2a"/>
                </dgm:layoutNode>
                <dgm:layoutNode name="hierChild5">
                  <dgm:choose name="Name93">
                    <dgm:if name="Name94" func="var" arg="dir" op="equ" val="norm">
                      <dgm:alg type="hierChild">
                        <dgm:param type="chAlign" val="l"/>
                        <dgm:param type="linDir" val="fromL"/>
                        <dgm:param type="secChAlign" val="t"/>
                        <dgm:param type="secLinDir" val="fromT"/>
                      </dgm:alg>
                    </dgm:if>
                    <dgm:else name="Name95">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96" ref="rep2b"/>
                </dgm:layoutNode>
              </dgm:layoutNode>
            </dgm:forEach>
          </dgm:layoutNode>
          <dgm:layoutNode name="hierChild3">
            <dgm:choose name="Name97">
              <dgm:if name="Name98" func="var" arg="dir" op="equ" val="norm">
                <dgm:alg type="hierChild">
                  <dgm:param type="chAlign" val="l"/>
                  <dgm:param type="linDir" val="fromL"/>
                  <dgm:param type="secChAlign" val="t"/>
                  <dgm:param type="secLinDir" val="fromT"/>
                </dgm:alg>
              </dgm:if>
              <dgm:else name="Name99">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rep2b" axis="ch" ptType="asst">
              <dgm:forEach name="Name100" axis="precedSib" ptType="parTrans" st="-1" cnt="1">
                <dgm:layoutNode name="Name101">
                  <dgm:choose name="Name102">
                    <dgm:if name="Name103" axis="self" func="depth" op="lte" val="2">
                      <dgm:alg type="conn">
                        <dgm:param type="connRout" val="bend"/>
                        <dgm:param type="dim" val="1D"/>
                        <dgm:param type="endSty" val="noArr"/>
                        <dgm:param type="begPts" val="bCtr"/>
                        <dgm:param type="endPts" val="bL bR"/>
                        <dgm:param type="srcNode" val="bottomArc1"/>
                        <dgm:param type="dstNode" val="topConnNode3"/>
                      </dgm:alg>
                    </dgm:if>
                    <dgm:if name="Name104" axis="par" ptType="asst" func="cnt" op="equ" val="1">
                      <dgm:alg type="conn">
                        <dgm:param type="connRout" val="bend"/>
                        <dgm:param type="dim" val="1D"/>
                        <dgm:param type="endSty" val="noArr"/>
                        <dgm:param type="begPts" val="bCtr"/>
                        <dgm:param type="endPts" val="bL bR"/>
                        <dgm:param type="srcNode" val="bottomArc3"/>
                        <dgm:param type="dstNode" val="topConnNode3"/>
                      </dgm:alg>
                    </dgm:if>
                    <dgm:else name="Name105">
                      <dgm:alg type="conn">
                        <dgm:param type="connRout" val="bend"/>
                        <dgm:param type="dim" val="1D"/>
                        <dgm:param type="endSty" val="noArr"/>
                        <dgm:param type="begPts" val="bCtr"/>
                        <dgm:param type="endPts" val="bL bR"/>
                        <dgm:param type="srcNode" val="bottomArc2"/>
                        <dgm:param type="dstNode" val="topConnNode3"/>
                      </dgm:alg>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3">
                <dgm:varLst>
                  <dgm:hierBranch val="init"/>
                </dgm:varLst>
                <dgm:choose name="Name106">
                  <dgm:if name="Name107" func="var" arg="hierBranch" op="equ" val="l">
                    <dgm:alg type="hierRoot">
                      <dgm:param type="hierAlign" val="tR"/>
                    </dgm:alg>
                    <dgm:shape xmlns:r="http://schemas.openxmlformats.org/officeDocument/2006/relationships" r:blip="">
                      <dgm:adjLst/>
                    </dgm:shape>
                    <dgm:presOf/>
                    <dgm:constrLst>
                      <dgm:constr type="alignOff" val="0.65"/>
                    </dgm:constrLst>
                  </dgm:if>
                  <dgm:if name="Name108" func="var" arg="hierBranch" op="equ" val="r">
                    <dgm:alg type="hierRoot">
                      <dgm:param type="hierAlign" val="tL"/>
                    </dgm:alg>
                    <dgm:shape xmlns:r="http://schemas.openxmlformats.org/officeDocument/2006/relationships" r:blip="">
                      <dgm:adjLst/>
                    </dgm:shape>
                    <dgm:presOf/>
                    <dgm:constrLst>
                      <dgm:constr type="alignOff" val="0.65"/>
                    </dgm:constrLst>
                  </dgm:if>
                  <dgm:if name="Name109" func="var" arg="hierBranch" op="equ" val="hang">
                    <dgm:alg type="hierRoot"/>
                    <dgm:shape xmlns:r="http://schemas.openxmlformats.org/officeDocument/2006/relationships" r:blip="">
                      <dgm:adjLst/>
                    </dgm:shape>
                    <dgm:presOf/>
                    <dgm:constrLst>
                      <dgm:constr type="alignOff" val="0.65"/>
                    </dgm:constrLst>
                  </dgm:if>
                  <dgm:if name="Name110"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1" func="var" arg="hierBranch" op="equ" val="init">
                    <dgm:choose name="Name112">
                      <dgm:if name="Name113" axis="des" func="maxDepth" op="lte" val="1">
                        <dgm:alg type="hierRoot">
                          <dgm:param type="hierAlign" val="tL"/>
                        </dgm:alg>
                        <dgm:shape xmlns:r="http://schemas.openxmlformats.org/officeDocument/2006/relationships" r:blip="">
                          <dgm:adjLst/>
                        </dgm:shape>
                        <dgm:presOf/>
                        <dgm:constrLst>
                          <dgm:constr type="alignOff" val="0.65"/>
                        </dgm:constrLst>
                      </dgm:if>
                      <dgm:else name="Name114">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15"/>
                </dgm:choose>
                <dgm:layoutNode name="rootComposite3">
                  <dgm:alg type="composite"/>
                  <dgm:shape xmlns:r="http://schemas.openxmlformats.org/officeDocument/2006/relationships" r:blip="">
                    <dgm:adjLst/>
                  </dgm:shape>
                  <dgm:presOf axis="self" ptType="node" cnt="1"/>
                  <dgm:choose name="Name116">
                    <dgm:if name="Name117" func="var" arg="hierBranch" op="equ" val="init">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8" func="var" arg="hierBranch" op="equ" val="l">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9" func="var" arg="hierBranch" op="equ" val="r">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else name="Name120">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else>
                  </dgm:choose>
                  <dgm:layoutNode name="rootText3"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3" styleLbl="parChTrans1D1" moveWith="rootText3">
                    <dgm:alg type="sp"/>
                    <dgm:shape xmlns:r="http://schemas.openxmlformats.org/officeDocument/2006/relationships" type="arc" r:blip="" zOrderOff="-2">
                      <dgm:adjLst>
                        <dgm:adj idx="1" val="-140"/>
                        <dgm:adj idx="2" val="-40"/>
                      </dgm:adjLst>
                    </dgm:shape>
                    <dgm:presOf/>
                  </dgm:layoutNode>
                  <dgm:layoutNode name="bottomArc3" styleLbl="parChTrans1D1" moveWith="rootText3">
                    <dgm:alg type="sp"/>
                    <dgm:shape xmlns:r="http://schemas.openxmlformats.org/officeDocument/2006/relationships" type="arc" r:blip="" zOrderOff="-2">
                      <dgm:adjLst>
                        <dgm:adj idx="1" val="40"/>
                        <dgm:adj idx="2" val="140"/>
                      </dgm:adjLst>
                    </dgm:shape>
                    <dgm:presOf/>
                  </dgm:layoutNode>
                  <dgm:layoutNode name="topConnNode3" moveWith="rootText3">
                    <dgm:alg type="sp"/>
                    <dgm:shape xmlns:r="http://schemas.openxmlformats.org/officeDocument/2006/relationships" type="rect" r:blip="" hideGeom="1">
                      <dgm:adjLst/>
                    </dgm:shape>
                    <dgm:presOf axis="self" ptType="node" cnt="1"/>
                  </dgm:layoutNode>
                </dgm:layoutNode>
                <dgm:layoutNode name="hierChild6">
                  <dgm:choose name="Name121">
                    <dgm:if name="Name122" func="var" arg="hierBranch" op="equ" val="l">
                      <dgm:alg type="hierChild">
                        <dgm:param type="chAlign" val="r"/>
                        <dgm:param type="linDir" val="fromT"/>
                      </dgm:alg>
                    </dgm:if>
                    <dgm:if name="Name123" func="var" arg="hierBranch" op="equ" val="r">
                      <dgm:alg type="hierChild">
                        <dgm:param type="chAlign" val="l"/>
                        <dgm:param type="linDir" val="fromT"/>
                      </dgm:alg>
                    </dgm:if>
                    <dgm:if name="Name124" func="var" arg="hierBranch" op="equ" val="hang">
                      <dgm:choose name="Name125">
                        <dgm:if name="Name126" func="var" arg="dir" op="equ" val="norm">
                          <dgm:alg type="hierChild">
                            <dgm:param type="chAlign" val="l"/>
                            <dgm:param type="linDir" val="fromL"/>
                            <dgm:param type="secChAlign" val="t"/>
                            <dgm:param type="secLinDir" val="fromT"/>
                          </dgm:alg>
                        </dgm:if>
                        <dgm:else name="Name127">
                          <dgm:alg type="hierChild">
                            <dgm:param type="chAlign" val="l"/>
                            <dgm:param type="linDir" val="fromR"/>
                            <dgm:param type="secChAlign" val="t"/>
                            <dgm:param type="secLinDir" val="fromT"/>
                          </dgm:alg>
                        </dgm:else>
                      </dgm:choose>
                    </dgm:if>
                    <dgm:if name="Name128" func="var" arg="hierBranch" op="equ" val="std">
                      <dgm:choose name="Name129">
                        <dgm:if name="Name130" func="var" arg="dir" op="equ" val="norm">
                          <dgm:alg type="hierChild"/>
                        </dgm:if>
                        <dgm:else name="Name131">
                          <dgm:alg type="hierChild">
                            <dgm:param type="linDir" val="fromR"/>
                          </dgm:alg>
                        </dgm:else>
                      </dgm:choose>
                    </dgm:if>
                    <dgm:if name="Name132" func="var" arg="hierBranch" op="equ" val="init">
                      <dgm:choose name="Name133">
                        <dgm:if name="Name134" axis="des" func="maxDepth" op="lte" val="1">
                          <dgm:alg type="hierChild">
                            <dgm:param type="chAlign" val="l"/>
                            <dgm:param type="linDir" val="fromT"/>
                          </dgm:alg>
                        </dgm:if>
                        <dgm:else name="Name135">
                          <dgm:alg type="hierChild"/>
                        </dgm:else>
                      </dgm:choose>
                    </dgm:if>
                    <dgm:else name="Name136"/>
                  </dgm:choose>
                  <dgm:shape xmlns:r="http://schemas.openxmlformats.org/officeDocument/2006/relationships" r:blip="">
                    <dgm:adjLst/>
                  </dgm:shape>
                  <dgm:presOf/>
                  <dgm:forEach name="Name137" ref="rep2a"/>
                </dgm:layoutNode>
                <dgm:layoutNode name="hierChild7">
                  <dgm:choose name="Name138">
                    <dgm:if name="Name139" func="var" arg="dir" op="equ" val="norm">
                      <dgm:alg type="hierChild">
                        <dgm:param type="chAlign" val="l"/>
                        <dgm:param type="linDir" val="fromL"/>
                        <dgm:param type="secChAlign" val="t"/>
                        <dgm:param type="secLinDir" val="fromT"/>
                      </dgm:alg>
                    </dgm:if>
                    <dgm:else name="Name140">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141"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HalfCircleOrganizationChart">
  <dgm:title val=""/>
  <dgm:desc val=""/>
  <dgm:catLst>
    <dgm:cat type="hierarchy" pri="1500"/>
  </dgm:catLst>
  <dgm:samp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Name0">
    <dgm:varLst>
      <dgm:orgChart val="1"/>
      <dgm:chPref val="1"/>
      <dgm:dir/>
      <dgm:animOne val="branch"/>
      <dgm:animLvl val="lvl"/>
      <dgm:resizeHandles/>
    </dgm:varLst>
    <dgm:choose name="Name1">
      <dgm:if name="Name2" func="var" arg="dir" op="equ" val="norm">
        <dgm:alg type="hierChild">
          <dgm:param type="linDir" val="fromL"/>
        </dgm:alg>
      </dgm:if>
      <dgm:else name="Name3">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2" refType="w" fact="10"/>
      <dgm:constr type="h" for="des" forName="rootComposite2"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forEach name="Name4" axis="ch">
      <dgm:forEach name="Name5" axis="self" ptType="node">
        <dgm:layoutNode name="hierRoot1">
          <dgm:varLst>
            <dgm:hierBranch val="init"/>
          </dgm:varLst>
          <dgm:choose name="Name6">
            <dgm:if name="Name7" func="var" arg="hierBranch" op="equ" val="l">
              <dgm:alg type="hierRoot">
                <dgm:param type="hierAlign" val="tR"/>
              </dgm:alg>
              <dgm:constrLst>
                <dgm:constr type="alignOff" val="0.65"/>
              </dgm:constrLst>
            </dgm:if>
            <dgm:if name="Name8" func="var" arg="hierBranch" op="equ" val="r">
              <dgm:alg type="hierRoot">
                <dgm:param type="hierAlign" val="tL"/>
              </dgm:alg>
              <dgm:constrLst>
                <dgm:constr type="alignOff" val="0.65"/>
              </dgm:constrLst>
            </dgm:if>
            <dgm:if name="Name9" func="var" arg="hierBranch" op="equ" val="hang">
              <dgm:alg type="hierRoot"/>
              <dgm:constrLst>
                <dgm:constr type="alignOff" val="0.65"/>
              </dgm:constrLst>
            </dgm:if>
            <dgm:else name="Name10">
              <dgm:alg type="hierRoot"/>
              <dgm:constrLst>
                <dgm:constr type="alignOff"/>
                <dgm:constr type="bendDist" for="des" ptType="parTrans" refType="sp" fact="0.5"/>
              </dgm:constrLst>
            </dgm:else>
          </dgm:choose>
          <dgm:shape xmlns:r="http://schemas.openxmlformats.org/officeDocument/2006/relationships" r:blip="">
            <dgm:adjLst/>
          </dgm:shape>
          <dgm:presOf/>
          <dgm:layoutNode name="rootComposite1">
            <dgm:alg type="composite"/>
            <dgm:shape xmlns:r="http://schemas.openxmlformats.org/officeDocument/2006/relationships" r:blip="">
              <dgm:adjLst/>
            </dgm:shape>
            <dgm:presOf axis="self" ptType="node" cnt="1"/>
            <dgm:choose name="Name11">
              <dgm:if name="Name12" func="var" arg="hierBranch" op="equ" val="init">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3" func="var" arg="hierBranch" op="equ" val="l">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4" func="var" arg="hierBranch" op="equ" val="r">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else name="Name15">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else>
            </dgm:choose>
            <dgm:layoutNode name="rootText1"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1" styleLbl="parChTrans1D1" moveWith="rootText1">
              <dgm:alg type="sp"/>
              <dgm:shape xmlns:r="http://schemas.openxmlformats.org/officeDocument/2006/relationships" type="arc" r:blip="" zOrderOff="-2">
                <dgm:adjLst>
                  <dgm:adj idx="1" val="-140"/>
                  <dgm:adj idx="2" val="-40"/>
                </dgm:adjLst>
              </dgm:shape>
              <dgm:presOf/>
            </dgm:layoutNode>
            <dgm:layoutNode name="bottomArc1" styleLbl="parChTrans1D1" moveWith="rootText1">
              <dgm:alg type="sp"/>
              <dgm:shape xmlns:r="http://schemas.openxmlformats.org/officeDocument/2006/relationships" type="arc" r:blip="" zOrderOff="-2">
                <dgm:adjLst>
                  <dgm:adj idx="1" val="40"/>
                  <dgm:adj idx="2" val="140"/>
                </dgm:adjLst>
              </dgm:shape>
              <dgm:presOf/>
            </dgm:layoutNode>
            <dgm:layoutNode name="topConnNode1" moveWith="rootText1">
              <dgm:alg type="sp"/>
              <dgm:shape xmlns:r="http://schemas.openxmlformats.org/officeDocument/2006/relationships" type="rect" r:blip="" hideGeom="1">
                <dgm:adjLst/>
              </dgm:shape>
              <dgm:presOf axis="self" ptType="node" cnt="1"/>
            </dgm:layoutNode>
          </dgm:layoutNode>
          <dgm:layoutNode name="hierChild2">
            <dgm:choose name="Name16">
              <dgm:if name="Name17" func="var" arg="hierBranch" op="equ" val="l">
                <dgm:alg type="hierChild">
                  <dgm:param type="chAlign" val="r"/>
                  <dgm:param type="linDir" val="fromT"/>
                </dgm:alg>
              </dgm:if>
              <dgm:if name="Name18" func="var" arg="hierBranch" op="equ" val="r">
                <dgm:alg type="hierChild">
                  <dgm:param type="chAlign" val="l"/>
                  <dgm:param type="linDir" val="fromT"/>
                </dgm:alg>
              </dgm:if>
              <dgm:if name="Name19" func="var" arg="hierBranch" op="equ" val="hang">
                <dgm:choose name="Name20">
                  <dgm:if name="Name21" func="var" arg="dir" op="equ" val="norm">
                    <dgm:alg type="hierChild">
                      <dgm:param type="chAlign" val="l"/>
                      <dgm:param type="linDir" val="fromL"/>
                      <dgm:param type="secChAlign" val="t"/>
                      <dgm:param type="secLinDir" val="fromT"/>
                    </dgm:alg>
                  </dgm:if>
                  <dgm:else name="Name22">
                    <dgm:alg type="hierChild">
                      <dgm:param type="chAlign" val="l"/>
                      <dgm:param type="linDir" val="fromR"/>
                      <dgm:param type="secChAlign" val="t"/>
                      <dgm:param type="secLinDir" val="fromT"/>
                    </dgm:alg>
                  </dgm:else>
                </dgm:choose>
              </dgm:if>
              <dgm:else name="Name23">
                <dgm:choose name="Name24">
                  <dgm:if name="Name25" func="var" arg="dir" op="equ" val="norm">
                    <dgm:alg type="hierChild"/>
                  </dgm:if>
                  <dgm:else name="Name26">
                    <dgm:alg type="hierChild">
                      <dgm:param type="linDir" val="fromR"/>
                    </dgm:alg>
                  </dgm:else>
                </dgm:choose>
              </dgm:else>
            </dgm:choose>
            <dgm:shape xmlns:r="http://schemas.openxmlformats.org/officeDocument/2006/relationships" r:blip="">
              <dgm:adjLst/>
            </dgm:shape>
            <dgm:presOf/>
            <dgm:forEach name="rep2a" axis="ch" ptType="nonAsst">
              <dgm:forEach name="Name27" axis="precedSib" ptType="parTrans" st="-1" cnt="1">
                <dgm:layoutNode name="Name28">
                  <dgm:choose name="Name29">
                    <dgm:if name="Name30" func="var" arg="hierBranch" op="equ" val="std">
                      <dgm:choose name="Name31">
                        <dgm:if name="Name32"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33"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34">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if name="Name35" func="var" arg="hierBranch" op="equ" val="init">
                      <dgm:choose name="Name36">
                        <dgm:if name="Name37" axis="self" func="depth" op="lte" val="2">
                          <dgm:choose name="Name38">
                            <dgm:if name="Name39"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40"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41">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else name="Name42">
                          <dgm:choose name="Name43">
                            <dgm:if name="Name44" axis="par des" func="maxDepth" op="lte" val="1">
                              <dgm:choose name="Name45">
                                <dgm:if name="Name4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4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48">
                                  <dgm:alg type="conn">
                                    <dgm:param type="connRout" val="bend"/>
                                    <dgm:param type="dim" val="1D"/>
                                    <dgm:param type="endSty" val="noArr"/>
                                    <dgm:param type="begPts" val="bCtr"/>
                                    <dgm:param type="endPts" val="bL bR"/>
                                    <dgm:param type="srcNode" val="bottomArc2"/>
                                    <dgm:param type="dstNode" val="topConnNode2"/>
                                  </dgm:alg>
                                </dgm:else>
                              </dgm:choose>
                            </dgm:if>
                            <dgm:else name="Name49">
                              <dgm:choose name="Name50">
                                <dgm:if name="Name51"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52"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53">
                                  <dgm:alg type="conn">
                                    <dgm:param type="connRout" val="bend"/>
                                    <dgm:param type="dim" val="1D"/>
                                    <dgm:param type="endSty" val="noArr"/>
                                    <dgm:param type="begPts" val="bCtr"/>
                                    <dgm:param type="endPts" val="tCtr"/>
                                    <dgm:param type="bendPt" val="end"/>
                                    <dgm:param type="srcNode" val="bottomArc2"/>
                                    <dgm:param type="dstNode" val="topArc2"/>
                                  </dgm:alg>
                                </dgm:else>
                              </dgm:choose>
                            </dgm:else>
                          </dgm:choose>
                        </dgm:else>
                      </dgm:choose>
                    </dgm:if>
                    <dgm:else name="Name54">
                      <dgm:choose name="Name55">
                        <dgm:if name="Name5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5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58">
                          <dgm:alg type="conn">
                            <dgm:param type="connRout" val="bend"/>
                            <dgm:param type="dim" val="1D"/>
                            <dgm:param type="endSty" val="noArr"/>
                            <dgm:param type="begPts" val="bCtr"/>
                            <dgm:param type="endPts" val="bL bR"/>
                            <dgm:param type="srcNode" val="bottomArc2"/>
                            <dgm:param type="dstNode" val="topConnNode2"/>
                          </dgm:alg>
                        </dgm:else>
                      </dgm:choose>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2">
                <dgm:varLst>
                  <dgm:hierBranch val="init"/>
                </dgm:varLst>
                <dgm:choose name="Name59">
                  <dgm:if name="Name60" func="var" arg="hierBranch" op="equ" val="l">
                    <dgm:alg type="hierRoot">
                      <dgm:param type="hierAlign" val="tR"/>
                    </dgm:alg>
                    <dgm:shape xmlns:r="http://schemas.openxmlformats.org/officeDocument/2006/relationships" r:blip="">
                      <dgm:adjLst/>
                    </dgm:shape>
                    <dgm:presOf/>
                    <dgm:constrLst>
                      <dgm:constr type="alignOff" val="0.65"/>
                    </dgm:constrLst>
                  </dgm:if>
                  <dgm:if name="Name61" func="var" arg="hierBranch" op="equ" val="r">
                    <dgm:alg type="hierRoot">
                      <dgm:param type="hierAlign" val="tL"/>
                    </dgm:alg>
                    <dgm:shape xmlns:r="http://schemas.openxmlformats.org/officeDocument/2006/relationships" r:blip="">
                      <dgm:adjLst/>
                    </dgm:shape>
                    <dgm:presOf/>
                    <dgm:constrLst>
                      <dgm:constr type="alignOff" val="0.65"/>
                    </dgm:constrLst>
                  </dgm:if>
                  <dgm:if name="Name62"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3" func="var" arg="hierBranch" op="equ" val="init">
                    <dgm:choose name="Name64">
                      <dgm:if name="Name65" axis="des" func="maxDepth" op="lte" val="1">
                        <dgm:alg type="hierRoot">
                          <dgm:param type="hierAlign" val="tL"/>
                        </dgm:alg>
                        <dgm:shape xmlns:r="http://schemas.openxmlformats.org/officeDocument/2006/relationships" r:blip="">
                          <dgm:adjLst/>
                        </dgm:shape>
                        <dgm:presOf/>
                        <dgm:constrLst>
                          <dgm:constr type="alignOff" val="0.65"/>
                        </dgm:constrLst>
                      </dgm:if>
                      <dgm:else name="Name6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67">
                    <dgm:alg type="hierRoot"/>
                    <dgm:shape xmlns:r="http://schemas.openxmlformats.org/officeDocument/2006/relationships" r:blip="">
                      <dgm:adjLst/>
                    </dgm:shape>
                    <dgm:presOf/>
                    <dgm:constrLst>
                      <dgm:constr type="alignOff" val="0.65"/>
                    </dgm:constrLst>
                  </dgm:else>
                </dgm:choose>
                <dgm:layoutNode name="rootComposite2">
                  <dgm:alg type="composite"/>
                  <dgm:shape xmlns:r="http://schemas.openxmlformats.org/officeDocument/2006/relationships" r:blip="">
                    <dgm:adjLst/>
                  </dgm:shape>
                  <dgm:presOf axis="self" ptType="node" cnt="1"/>
                  <dgm:choose name="Name68">
                    <dgm:if name="Name69" func="var" arg="hierBranch" op="equ" val="init">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0" func="var" arg="hierBranch" op="equ" val="l">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1" func="var" arg="hierBranch" op="equ" val="r">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else name="Name72">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else>
                  </dgm:choose>
                  <dgm:layoutNode name="rootText2"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2" styleLbl="parChTrans1D1" moveWith="rootText2">
                    <dgm:alg type="sp"/>
                    <dgm:shape xmlns:r="http://schemas.openxmlformats.org/officeDocument/2006/relationships" type="arc" r:blip="" zOrderOff="-2">
                      <dgm:adjLst>
                        <dgm:adj idx="1" val="-140"/>
                        <dgm:adj idx="2" val="-40"/>
                      </dgm:adjLst>
                    </dgm:shape>
                    <dgm:presOf/>
                  </dgm:layoutNode>
                  <dgm:layoutNode name="bottomArc2" styleLbl="parChTrans1D1" moveWith="rootText2">
                    <dgm:alg type="sp"/>
                    <dgm:shape xmlns:r="http://schemas.openxmlformats.org/officeDocument/2006/relationships" type="arc" r:blip="" zOrderOff="-2">
                      <dgm:adjLst>
                        <dgm:adj idx="1" val="40"/>
                        <dgm:adj idx="2" val="140"/>
                      </dgm:adjLst>
                    </dgm:shape>
                    <dgm:presOf/>
                  </dgm:layoutNode>
                  <dgm:layoutNode name="topConnNode2" moveWith="rootText2">
                    <dgm:alg type="sp"/>
                    <dgm:shape xmlns:r="http://schemas.openxmlformats.org/officeDocument/2006/relationships" type="rect" r:blip="" hideGeom="1">
                      <dgm:adjLst/>
                    </dgm:shape>
                    <dgm:presOf axis="self" ptType="node" cnt="1"/>
                  </dgm:layoutNode>
                </dgm:layoutNode>
                <dgm:layoutNode name="hierChild4">
                  <dgm:choose name="Name73">
                    <dgm:if name="Name74" func="var" arg="hierBranch" op="equ" val="l">
                      <dgm:alg type="hierChild">
                        <dgm:param type="chAlign" val="r"/>
                        <dgm:param type="linDir" val="fromT"/>
                      </dgm:alg>
                    </dgm:if>
                    <dgm:if name="Name75" func="var" arg="hierBranch" op="equ" val="r">
                      <dgm:alg type="hierChild">
                        <dgm:param type="chAlign" val="l"/>
                        <dgm:param type="linDir" val="fromT"/>
                      </dgm:alg>
                    </dgm:if>
                    <dgm:if name="Name76" func="var" arg="hierBranch" op="equ" val="hang">
                      <dgm:choose name="Name77">
                        <dgm:if name="Name78" func="var" arg="dir" op="equ" val="norm">
                          <dgm:alg type="hierChild">
                            <dgm:param type="chAlign" val="l"/>
                            <dgm:param type="linDir" val="fromL"/>
                            <dgm:param type="secChAlign" val="t"/>
                            <dgm:param type="secLinDir" val="fromT"/>
                          </dgm:alg>
                        </dgm:if>
                        <dgm:else name="Name79">
                          <dgm:alg type="hierChild">
                            <dgm:param type="chAlign" val="l"/>
                            <dgm:param type="linDir" val="fromR"/>
                            <dgm:param type="secChAlign" val="t"/>
                            <dgm:param type="secLinDir" val="fromT"/>
                          </dgm:alg>
                        </dgm:else>
                      </dgm:choose>
                    </dgm:if>
                    <dgm:if name="Name80" func="var" arg="hierBranch" op="equ" val="std">
                      <dgm:choose name="Name81">
                        <dgm:if name="Name82" func="var" arg="dir" op="equ" val="norm">
                          <dgm:alg type="hierChild"/>
                        </dgm:if>
                        <dgm:else name="Name83">
                          <dgm:alg type="hierChild">
                            <dgm:param type="linDir" val="fromR"/>
                          </dgm:alg>
                        </dgm:else>
                      </dgm:choose>
                    </dgm:if>
                    <dgm:if name="Name84" func="var" arg="hierBranch" op="equ" val="init">
                      <dgm:choose name="Name85">
                        <dgm:if name="Name86" axis="des" func="maxDepth" op="lte" val="1">
                          <dgm:alg type="hierChild">
                            <dgm:param type="chAlign" val="l"/>
                            <dgm:param type="linDir" val="fromT"/>
                          </dgm:alg>
                        </dgm:if>
                        <dgm:else name="Name87">
                          <dgm:choose name="Name88">
                            <dgm:if name="Name89" func="var" arg="dir" op="equ" val="norm">
                              <dgm:alg type="hierChild"/>
                            </dgm:if>
                            <dgm:else name="Name90">
                              <dgm:alg type="hierChild">
                                <dgm:param type="linDir" val="fromR"/>
                              </dgm:alg>
                            </dgm:else>
                          </dgm:choose>
                        </dgm:else>
                      </dgm:choose>
                    </dgm:if>
                    <dgm:else name="Name91"/>
                  </dgm:choose>
                  <dgm:shape xmlns:r="http://schemas.openxmlformats.org/officeDocument/2006/relationships" r:blip="">
                    <dgm:adjLst/>
                  </dgm:shape>
                  <dgm:presOf/>
                  <dgm:forEach name="Name92" ref="rep2a"/>
                </dgm:layoutNode>
                <dgm:layoutNode name="hierChild5">
                  <dgm:choose name="Name93">
                    <dgm:if name="Name94" func="var" arg="dir" op="equ" val="norm">
                      <dgm:alg type="hierChild">
                        <dgm:param type="chAlign" val="l"/>
                        <dgm:param type="linDir" val="fromL"/>
                        <dgm:param type="secChAlign" val="t"/>
                        <dgm:param type="secLinDir" val="fromT"/>
                      </dgm:alg>
                    </dgm:if>
                    <dgm:else name="Name95">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96" ref="rep2b"/>
                </dgm:layoutNode>
              </dgm:layoutNode>
            </dgm:forEach>
          </dgm:layoutNode>
          <dgm:layoutNode name="hierChild3">
            <dgm:choose name="Name97">
              <dgm:if name="Name98" func="var" arg="dir" op="equ" val="norm">
                <dgm:alg type="hierChild">
                  <dgm:param type="chAlign" val="l"/>
                  <dgm:param type="linDir" val="fromL"/>
                  <dgm:param type="secChAlign" val="t"/>
                  <dgm:param type="secLinDir" val="fromT"/>
                </dgm:alg>
              </dgm:if>
              <dgm:else name="Name99">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rep2b" axis="ch" ptType="asst">
              <dgm:forEach name="Name100" axis="precedSib" ptType="parTrans" st="-1" cnt="1">
                <dgm:layoutNode name="Name101">
                  <dgm:choose name="Name102">
                    <dgm:if name="Name103" axis="self" func="depth" op="lte" val="2">
                      <dgm:alg type="conn">
                        <dgm:param type="connRout" val="bend"/>
                        <dgm:param type="dim" val="1D"/>
                        <dgm:param type="endSty" val="noArr"/>
                        <dgm:param type="begPts" val="bCtr"/>
                        <dgm:param type="endPts" val="bL bR"/>
                        <dgm:param type="srcNode" val="bottomArc1"/>
                        <dgm:param type="dstNode" val="topConnNode3"/>
                      </dgm:alg>
                    </dgm:if>
                    <dgm:if name="Name104" axis="par" ptType="asst" func="cnt" op="equ" val="1">
                      <dgm:alg type="conn">
                        <dgm:param type="connRout" val="bend"/>
                        <dgm:param type="dim" val="1D"/>
                        <dgm:param type="endSty" val="noArr"/>
                        <dgm:param type="begPts" val="bCtr"/>
                        <dgm:param type="endPts" val="bL bR"/>
                        <dgm:param type="srcNode" val="bottomArc3"/>
                        <dgm:param type="dstNode" val="topConnNode3"/>
                      </dgm:alg>
                    </dgm:if>
                    <dgm:else name="Name105">
                      <dgm:alg type="conn">
                        <dgm:param type="connRout" val="bend"/>
                        <dgm:param type="dim" val="1D"/>
                        <dgm:param type="endSty" val="noArr"/>
                        <dgm:param type="begPts" val="bCtr"/>
                        <dgm:param type="endPts" val="bL bR"/>
                        <dgm:param type="srcNode" val="bottomArc2"/>
                        <dgm:param type="dstNode" val="topConnNode3"/>
                      </dgm:alg>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3">
                <dgm:varLst>
                  <dgm:hierBranch val="init"/>
                </dgm:varLst>
                <dgm:choose name="Name106">
                  <dgm:if name="Name107" func="var" arg="hierBranch" op="equ" val="l">
                    <dgm:alg type="hierRoot">
                      <dgm:param type="hierAlign" val="tR"/>
                    </dgm:alg>
                    <dgm:shape xmlns:r="http://schemas.openxmlformats.org/officeDocument/2006/relationships" r:blip="">
                      <dgm:adjLst/>
                    </dgm:shape>
                    <dgm:presOf/>
                    <dgm:constrLst>
                      <dgm:constr type="alignOff" val="0.65"/>
                    </dgm:constrLst>
                  </dgm:if>
                  <dgm:if name="Name108" func="var" arg="hierBranch" op="equ" val="r">
                    <dgm:alg type="hierRoot">
                      <dgm:param type="hierAlign" val="tL"/>
                    </dgm:alg>
                    <dgm:shape xmlns:r="http://schemas.openxmlformats.org/officeDocument/2006/relationships" r:blip="">
                      <dgm:adjLst/>
                    </dgm:shape>
                    <dgm:presOf/>
                    <dgm:constrLst>
                      <dgm:constr type="alignOff" val="0.65"/>
                    </dgm:constrLst>
                  </dgm:if>
                  <dgm:if name="Name109" func="var" arg="hierBranch" op="equ" val="hang">
                    <dgm:alg type="hierRoot"/>
                    <dgm:shape xmlns:r="http://schemas.openxmlformats.org/officeDocument/2006/relationships" r:blip="">
                      <dgm:adjLst/>
                    </dgm:shape>
                    <dgm:presOf/>
                    <dgm:constrLst>
                      <dgm:constr type="alignOff" val="0.65"/>
                    </dgm:constrLst>
                  </dgm:if>
                  <dgm:if name="Name110"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1" func="var" arg="hierBranch" op="equ" val="init">
                    <dgm:choose name="Name112">
                      <dgm:if name="Name113" axis="des" func="maxDepth" op="lte" val="1">
                        <dgm:alg type="hierRoot">
                          <dgm:param type="hierAlign" val="tL"/>
                        </dgm:alg>
                        <dgm:shape xmlns:r="http://schemas.openxmlformats.org/officeDocument/2006/relationships" r:blip="">
                          <dgm:adjLst/>
                        </dgm:shape>
                        <dgm:presOf/>
                        <dgm:constrLst>
                          <dgm:constr type="alignOff" val="0.65"/>
                        </dgm:constrLst>
                      </dgm:if>
                      <dgm:else name="Name114">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15"/>
                </dgm:choose>
                <dgm:layoutNode name="rootComposite3">
                  <dgm:alg type="composite"/>
                  <dgm:shape xmlns:r="http://schemas.openxmlformats.org/officeDocument/2006/relationships" r:blip="">
                    <dgm:adjLst/>
                  </dgm:shape>
                  <dgm:presOf axis="self" ptType="node" cnt="1"/>
                  <dgm:choose name="Name116">
                    <dgm:if name="Name117" func="var" arg="hierBranch" op="equ" val="init">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8" func="var" arg="hierBranch" op="equ" val="l">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9" func="var" arg="hierBranch" op="equ" val="r">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else name="Name120">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else>
                  </dgm:choose>
                  <dgm:layoutNode name="rootText3"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3" styleLbl="parChTrans1D1" moveWith="rootText3">
                    <dgm:alg type="sp"/>
                    <dgm:shape xmlns:r="http://schemas.openxmlformats.org/officeDocument/2006/relationships" type="arc" r:blip="" zOrderOff="-2">
                      <dgm:adjLst>
                        <dgm:adj idx="1" val="-140"/>
                        <dgm:adj idx="2" val="-40"/>
                      </dgm:adjLst>
                    </dgm:shape>
                    <dgm:presOf/>
                  </dgm:layoutNode>
                  <dgm:layoutNode name="bottomArc3" styleLbl="parChTrans1D1" moveWith="rootText3">
                    <dgm:alg type="sp"/>
                    <dgm:shape xmlns:r="http://schemas.openxmlformats.org/officeDocument/2006/relationships" type="arc" r:blip="" zOrderOff="-2">
                      <dgm:adjLst>
                        <dgm:adj idx="1" val="40"/>
                        <dgm:adj idx="2" val="140"/>
                      </dgm:adjLst>
                    </dgm:shape>
                    <dgm:presOf/>
                  </dgm:layoutNode>
                  <dgm:layoutNode name="topConnNode3" moveWith="rootText3">
                    <dgm:alg type="sp"/>
                    <dgm:shape xmlns:r="http://schemas.openxmlformats.org/officeDocument/2006/relationships" type="rect" r:blip="" hideGeom="1">
                      <dgm:adjLst/>
                    </dgm:shape>
                    <dgm:presOf axis="self" ptType="node" cnt="1"/>
                  </dgm:layoutNode>
                </dgm:layoutNode>
                <dgm:layoutNode name="hierChild6">
                  <dgm:choose name="Name121">
                    <dgm:if name="Name122" func="var" arg="hierBranch" op="equ" val="l">
                      <dgm:alg type="hierChild">
                        <dgm:param type="chAlign" val="r"/>
                        <dgm:param type="linDir" val="fromT"/>
                      </dgm:alg>
                    </dgm:if>
                    <dgm:if name="Name123" func="var" arg="hierBranch" op="equ" val="r">
                      <dgm:alg type="hierChild">
                        <dgm:param type="chAlign" val="l"/>
                        <dgm:param type="linDir" val="fromT"/>
                      </dgm:alg>
                    </dgm:if>
                    <dgm:if name="Name124" func="var" arg="hierBranch" op="equ" val="hang">
                      <dgm:choose name="Name125">
                        <dgm:if name="Name126" func="var" arg="dir" op="equ" val="norm">
                          <dgm:alg type="hierChild">
                            <dgm:param type="chAlign" val="l"/>
                            <dgm:param type="linDir" val="fromL"/>
                            <dgm:param type="secChAlign" val="t"/>
                            <dgm:param type="secLinDir" val="fromT"/>
                          </dgm:alg>
                        </dgm:if>
                        <dgm:else name="Name127">
                          <dgm:alg type="hierChild">
                            <dgm:param type="chAlign" val="l"/>
                            <dgm:param type="linDir" val="fromR"/>
                            <dgm:param type="secChAlign" val="t"/>
                            <dgm:param type="secLinDir" val="fromT"/>
                          </dgm:alg>
                        </dgm:else>
                      </dgm:choose>
                    </dgm:if>
                    <dgm:if name="Name128" func="var" arg="hierBranch" op="equ" val="std">
                      <dgm:choose name="Name129">
                        <dgm:if name="Name130" func="var" arg="dir" op="equ" val="norm">
                          <dgm:alg type="hierChild"/>
                        </dgm:if>
                        <dgm:else name="Name131">
                          <dgm:alg type="hierChild">
                            <dgm:param type="linDir" val="fromR"/>
                          </dgm:alg>
                        </dgm:else>
                      </dgm:choose>
                    </dgm:if>
                    <dgm:if name="Name132" func="var" arg="hierBranch" op="equ" val="init">
                      <dgm:choose name="Name133">
                        <dgm:if name="Name134" axis="des" func="maxDepth" op="lte" val="1">
                          <dgm:alg type="hierChild">
                            <dgm:param type="chAlign" val="l"/>
                            <dgm:param type="linDir" val="fromT"/>
                          </dgm:alg>
                        </dgm:if>
                        <dgm:else name="Name135">
                          <dgm:alg type="hierChild"/>
                        </dgm:else>
                      </dgm:choose>
                    </dgm:if>
                    <dgm:else name="Name136"/>
                  </dgm:choose>
                  <dgm:shape xmlns:r="http://schemas.openxmlformats.org/officeDocument/2006/relationships" r:blip="">
                    <dgm:adjLst/>
                  </dgm:shape>
                  <dgm:presOf/>
                  <dgm:forEach name="Name137" ref="rep2a"/>
                </dgm:layoutNode>
                <dgm:layoutNode name="hierChild7">
                  <dgm:choose name="Name138">
                    <dgm:if name="Name139" func="var" arg="dir" op="equ" val="norm">
                      <dgm:alg type="hierChild">
                        <dgm:param type="chAlign" val="l"/>
                        <dgm:param type="linDir" val="fromL"/>
                        <dgm:param type="secChAlign" val="t"/>
                        <dgm:param type="secLinDir" val="fromT"/>
                      </dgm:alg>
                    </dgm:if>
                    <dgm:else name="Name140">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141" ref="rep2b"/>
                </dgm:layoutNode>
              </dgm:layoutNode>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HalfCircleOrganizationChart">
  <dgm:title val=""/>
  <dgm:desc val=""/>
  <dgm:catLst>
    <dgm:cat type="hierarchy" pri="1500"/>
  </dgm:catLst>
  <dgm:samp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Name0">
    <dgm:varLst>
      <dgm:orgChart val="1"/>
      <dgm:chPref val="1"/>
      <dgm:dir/>
      <dgm:animOne val="branch"/>
      <dgm:animLvl val="lvl"/>
      <dgm:resizeHandles/>
    </dgm:varLst>
    <dgm:choose name="Name1">
      <dgm:if name="Name2" func="var" arg="dir" op="equ" val="norm">
        <dgm:alg type="hierChild">
          <dgm:param type="linDir" val="fromL"/>
        </dgm:alg>
      </dgm:if>
      <dgm:else name="Name3">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2" refType="w" fact="10"/>
      <dgm:constr type="h" for="des" forName="rootComposite2"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forEach name="Name4" axis="ch">
      <dgm:forEach name="Name5" axis="self" ptType="node">
        <dgm:layoutNode name="hierRoot1">
          <dgm:varLst>
            <dgm:hierBranch val="init"/>
          </dgm:varLst>
          <dgm:choose name="Name6">
            <dgm:if name="Name7" func="var" arg="hierBranch" op="equ" val="l">
              <dgm:alg type="hierRoot">
                <dgm:param type="hierAlign" val="tR"/>
              </dgm:alg>
              <dgm:constrLst>
                <dgm:constr type="alignOff" val="0.65"/>
              </dgm:constrLst>
            </dgm:if>
            <dgm:if name="Name8" func="var" arg="hierBranch" op="equ" val="r">
              <dgm:alg type="hierRoot">
                <dgm:param type="hierAlign" val="tL"/>
              </dgm:alg>
              <dgm:constrLst>
                <dgm:constr type="alignOff" val="0.65"/>
              </dgm:constrLst>
            </dgm:if>
            <dgm:if name="Name9" func="var" arg="hierBranch" op="equ" val="hang">
              <dgm:alg type="hierRoot"/>
              <dgm:constrLst>
                <dgm:constr type="alignOff" val="0.65"/>
              </dgm:constrLst>
            </dgm:if>
            <dgm:else name="Name10">
              <dgm:alg type="hierRoot"/>
              <dgm:constrLst>
                <dgm:constr type="alignOff"/>
                <dgm:constr type="bendDist" for="des" ptType="parTrans" refType="sp" fact="0.5"/>
              </dgm:constrLst>
            </dgm:else>
          </dgm:choose>
          <dgm:shape xmlns:r="http://schemas.openxmlformats.org/officeDocument/2006/relationships" r:blip="">
            <dgm:adjLst/>
          </dgm:shape>
          <dgm:presOf/>
          <dgm:layoutNode name="rootComposite1">
            <dgm:alg type="composite"/>
            <dgm:shape xmlns:r="http://schemas.openxmlformats.org/officeDocument/2006/relationships" r:blip="">
              <dgm:adjLst/>
            </dgm:shape>
            <dgm:presOf axis="self" ptType="node" cnt="1"/>
            <dgm:choose name="Name11">
              <dgm:if name="Name12" func="var" arg="hierBranch" op="equ" val="init">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3" func="var" arg="hierBranch" op="equ" val="l">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4" func="var" arg="hierBranch" op="equ" val="r">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else name="Name15">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else>
            </dgm:choose>
            <dgm:layoutNode name="rootText1"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1" styleLbl="parChTrans1D1" moveWith="rootText1">
              <dgm:alg type="sp"/>
              <dgm:shape xmlns:r="http://schemas.openxmlformats.org/officeDocument/2006/relationships" type="arc" r:blip="" zOrderOff="-2">
                <dgm:adjLst>
                  <dgm:adj idx="1" val="-140"/>
                  <dgm:adj idx="2" val="-40"/>
                </dgm:adjLst>
              </dgm:shape>
              <dgm:presOf/>
            </dgm:layoutNode>
            <dgm:layoutNode name="bottomArc1" styleLbl="parChTrans1D1" moveWith="rootText1">
              <dgm:alg type="sp"/>
              <dgm:shape xmlns:r="http://schemas.openxmlformats.org/officeDocument/2006/relationships" type="arc" r:blip="" zOrderOff="-2">
                <dgm:adjLst>
                  <dgm:adj idx="1" val="40"/>
                  <dgm:adj idx="2" val="140"/>
                </dgm:adjLst>
              </dgm:shape>
              <dgm:presOf/>
            </dgm:layoutNode>
            <dgm:layoutNode name="topConnNode1" moveWith="rootText1">
              <dgm:alg type="sp"/>
              <dgm:shape xmlns:r="http://schemas.openxmlformats.org/officeDocument/2006/relationships" type="rect" r:blip="" hideGeom="1">
                <dgm:adjLst/>
              </dgm:shape>
              <dgm:presOf axis="self" ptType="node" cnt="1"/>
            </dgm:layoutNode>
          </dgm:layoutNode>
          <dgm:layoutNode name="hierChild2">
            <dgm:choose name="Name16">
              <dgm:if name="Name17" func="var" arg="hierBranch" op="equ" val="l">
                <dgm:alg type="hierChild">
                  <dgm:param type="chAlign" val="r"/>
                  <dgm:param type="linDir" val="fromT"/>
                </dgm:alg>
              </dgm:if>
              <dgm:if name="Name18" func="var" arg="hierBranch" op="equ" val="r">
                <dgm:alg type="hierChild">
                  <dgm:param type="chAlign" val="l"/>
                  <dgm:param type="linDir" val="fromT"/>
                </dgm:alg>
              </dgm:if>
              <dgm:if name="Name19" func="var" arg="hierBranch" op="equ" val="hang">
                <dgm:choose name="Name20">
                  <dgm:if name="Name21" func="var" arg="dir" op="equ" val="norm">
                    <dgm:alg type="hierChild">
                      <dgm:param type="chAlign" val="l"/>
                      <dgm:param type="linDir" val="fromL"/>
                      <dgm:param type="secChAlign" val="t"/>
                      <dgm:param type="secLinDir" val="fromT"/>
                    </dgm:alg>
                  </dgm:if>
                  <dgm:else name="Name22">
                    <dgm:alg type="hierChild">
                      <dgm:param type="chAlign" val="l"/>
                      <dgm:param type="linDir" val="fromR"/>
                      <dgm:param type="secChAlign" val="t"/>
                      <dgm:param type="secLinDir" val="fromT"/>
                    </dgm:alg>
                  </dgm:else>
                </dgm:choose>
              </dgm:if>
              <dgm:else name="Name23">
                <dgm:choose name="Name24">
                  <dgm:if name="Name25" func="var" arg="dir" op="equ" val="norm">
                    <dgm:alg type="hierChild"/>
                  </dgm:if>
                  <dgm:else name="Name26">
                    <dgm:alg type="hierChild">
                      <dgm:param type="linDir" val="fromR"/>
                    </dgm:alg>
                  </dgm:else>
                </dgm:choose>
              </dgm:else>
            </dgm:choose>
            <dgm:shape xmlns:r="http://schemas.openxmlformats.org/officeDocument/2006/relationships" r:blip="">
              <dgm:adjLst/>
            </dgm:shape>
            <dgm:presOf/>
            <dgm:forEach name="rep2a" axis="ch" ptType="nonAsst">
              <dgm:forEach name="Name27" axis="precedSib" ptType="parTrans" st="-1" cnt="1">
                <dgm:layoutNode name="Name28">
                  <dgm:choose name="Name29">
                    <dgm:if name="Name30" func="var" arg="hierBranch" op="equ" val="std">
                      <dgm:choose name="Name31">
                        <dgm:if name="Name32"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33"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34">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if name="Name35" func="var" arg="hierBranch" op="equ" val="init">
                      <dgm:choose name="Name36">
                        <dgm:if name="Name37" axis="self" func="depth" op="lte" val="2">
                          <dgm:choose name="Name38">
                            <dgm:if name="Name39"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40"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41">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else name="Name42">
                          <dgm:choose name="Name43">
                            <dgm:if name="Name44" axis="par des" func="maxDepth" op="lte" val="1">
                              <dgm:choose name="Name45">
                                <dgm:if name="Name4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4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48">
                                  <dgm:alg type="conn">
                                    <dgm:param type="connRout" val="bend"/>
                                    <dgm:param type="dim" val="1D"/>
                                    <dgm:param type="endSty" val="noArr"/>
                                    <dgm:param type="begPts" val="bCtr"/>
                                    <dgm:param type="endPts" val="bL bR"/>
                                    <dgm:param type="srcNode" val="bottomArc2"/>
                                    <dgm:param type="dstNode" val="topConnNode2"/>
                                  </dgm:alg>
                                </dgm:else>
                              </dgm:choose>
                            </dgm:if>
                            <dgm:else name="Name49">
                              <dgm:choose name="Name50">
                                <dgm:if name="Name51"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52"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53">
                                  <dgm:alg type="conn">
                                    <dgm:param type="connRout" val="bend"/>
                                    <dgm:param type="dim" val="1D"/>
                                    <dgm:param type="endSty" val="noArr"/>
                                    <dgm:param type="begPts" val="bCtr"/>
                                    <dgm:param type="endPts" val="tCtr"/>
                                    <dgm:param type="bendPt" val="end"/>
                                    <dgm:param type="srcNode" val="bottomArc2"/>
                                    <dgm:param type="dstNode" val="topArc2"/>
                                  </dgm:alg>
                                </dgm:else>
                              </dgm:choose>
                            </dgm:else>
                          </dgm:choose>
                        </dgm:else>
                      </dgm:choose>
                    </dgm:if>
                    <dgm:else name="Name54">
                      <dgm:choose name="Name55">
                        <dgm:if name="Name5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5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58">
                          <dgm:alg type="conn">
                            <dgm:param type="connRout" val="bend"/>
                            <dgm:param type="dim" val="1D"/>
                            <dgm:param type="endSty" val="noArr"/>
                            <dgm:param type="begPts" val="bCtr"/>
                            <dgm:param type="endPts" val="bL bR"/>
                            <dgm:param type="srcNode" val="bottomArc2"/>
                            <dgm:param type="dstNode" val="topConnNode2"/>
                          </dgm:alg>
                        </dgm:else>
                      </dgm:choose>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2">
                <dgm:varLst>
                  <dgm:hierBranch val="init"/>
                </dgm:varLst>
                <dgm:choose name="Name59">
                  <dgm:if name="Name60" func="var" arg="hierBranch" op="equ" val="l">
                    <dgm:alg type="hierRoot">
                      <dgm:param type="hierAlign" val="tR"/>
                    </dgm:alg>
                    <dgm:shape xmlns:r="http://schemas.openxmlformats.org/officeDocument/2006/relationships" r:blip="">
                      <dgm:adjLst/>
                    </dgm:shape>
                    <dgm:presOf/>
                    <dgm:constrLst>
                      <dgm:constr type="alignOff" val="0.65"/>
                    </dgm:constrLst>
                  </dgm:if>
                  <dgm:if name="Name61" func="var" arg="hierBranch" op="equ" val="r">
                    <dgm:alg type="hierRoot">
                      <dgm:param type="hierAlign" val="tL"/>
                    </dgm:alg>
                    <dgm:shape xmlns:r="http://schemas.openxmlformats.org/officeDocument/2006/relationships" r:blip="">
                      <dgm:adjLst/>
                    </dgm:shape>
                    <dgm:presOf/>
                    <dgm:constrLst>
                      <dgm:constr type="alignOff" val="0.65"/>
                    </dgm:constrLst>
                  </dgm:if>
                  <dgm:if name="Name62"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3" func="var" arg="hierBranch" op="equ" val="init">
                    <dgm:choose name="Name64">
                      <dgm:if name="Name65" axis="des" func="maxDepth" op="lte" val="1">
                        <dgm:alg type="hierRoot">
                          <dgm:param type="hierAlign" val="tL"/>
                        </dgm:alg>
                        <dgm:shape xmlns:r="http://schemas.openxmlformats.org/officeDocument/2006/relationships" r:blip="">
                          <dgm:adjLst/>
                        </dgm:shape>
                        <dgm:presOf/>
                        <dgm:constrLst>
                          <dgm:constr type="alignOff" val="0.65"/>
                        </dgm:constrLst>
                      </dgm:if>
                      <dgm:else name="Name6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67">
                    <dgm:alg type="hierRoot"/>
                    <dgm:shape xmlns:r="http://schemas.openxmlformats.org/officeDocument/2006/relationships" r:blip="">
                      <dgm:adjLst/>
                    </dgm:shape>
                    <dgm:presOf/>
                    <dgm:constrLst>
                      <dgm:constr type="alignOff" val="0.65"/>
                    </dgm:constrLst>
                  </dgm:else>
                </dgm:choose>
                <dgm:layoutNode name="rootComposite2">
                  <dgm:alg type="composite"/>
                  <dgm:shape xmlns:r="http://schemas.openxmlformats.org/officeDocument/2006/relationships" r:blip="">
                    <dgm:adjLst/>
                  </dgm:shape>
                  <dgm:presOf axis="self" ptType="node" cnt="1"/>
                  <dgm:choose name="Name68">
                    <dgm:if name="Name69" func="var" arg="hierBranch" op="equ" val="init">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0" func="var" arg="hierBranch" op="equ" val="l">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1" func="var" arg="hierBranch" op="equ" val="r">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else name="Name72">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else>
                  </dgm:choose>
                  <dgm:layoutNode name="rootText2"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2" styleLbl="parChTrans1D1" moveWith="rootText2">
                    <dgm:alg type="sp"/>
                    <dgm:shape xmlns:r="http://schemas.openxmlformats.org/officeDocument/2006/relationships" type="arc" r:blip="" zOrderOff="-2">
                      <dgm:adjLst>
                        <dgm:adj idx="1" val="-140"/>
                        <dgm:adj idx="2" val="-40"/>
                      </dgm:adjLst>
                    </dgm:shape>
                    <dgm:presOf/>
                  </dgm:layoutNode>
                  <dgm:layoutNode name="bottomArc2" styleLbl="parChTrans1D1" moveWith="rootText2">
                    <dgm:alg type="sp"/>
                    <dgm:shape xmlns:r="http://schemas.openxmlformats.org/officeDocument/2006/relationships" type="arc" r:blip="" zOrderOff="-2">
                      <dgm:adjLst>
                        <dgm:adj idx="1" val="40"/>
                        <dgm:adj idx="2" val="140"/>
                      </dgm:adjLst>
                    </dgm:shape>
                    <dgm:presOf/>
                  </dgm:layoutNode>
                  <dgm:layoutNode name="topConnNode2" moveWith="rootText2">
                    <dgm:alg type="sp"/>
                    <dgm:shape xmlns:r="http://schemas.openxmlformats.org/officeDocument/2006/relationships" type="rect" r:blip="" hideGeom="1">
                      <dgm:adjLst/>
                    </dgm:shape>
                    <dgm:presOf axis="self" ptType="node" cnt="1"/>
                  </dgm:layoutNode>
                </dgm:layoutNode>
                <dgm:layoutNode name="hierChild4">
                  <dgm:choose name="Name73">
                    <dgm:if name="Name74" func="var" arg="hierBranch" op="equ" val="l">
                      <dgm:alg type="hierChild">
                        <dgm:param type="chAlign" val="r"/>
                        <dgm:param type="linDir" val="fromT"/>
                      </dgm:alg>
                    </dgm:if>
                    <dgm:if name="Name75" func="var" arg="hierBranch" op="equ" val="r">
                      <dgm:alg type="hierChild">
                        <dgm:param type="chAlign" val="l"/>
                        <dgm:param type="linDir" val="fromT"/>
                      </dgm:alg>
                    </dgm:if>
                    <dgm:if name="Name76" func="var" arg="hierBranch" op="equ" val="hang">
                      <dgm:choose name="Name77">
                        <dgm:if name="Name78" func="var" arg="dir" op="equ" val="norm">
                          <dgm:alg type="hierChild">
                            <dgm:param type="chAlign" val="l"/>
                            <dgm:param type="linDir" val="fromL"/>
                            <dgm:param type="secChAlign" val="t"/>
                            <dgm:param type="secLinDir" val="fromT"/>
                          </dgm:alg>
                        </dgm:if>
                        <dgm:else name="Name79">
                          <dgm:alg type="hierChild">
                            <dgm:param type="chAlign" val="l"/>
                            <dgm:param type="linDir" val="fromR"/>
                            <dgm:param type="secChAlign" val="t"/>
                            <dgm:param type="secLinDir" val="fromT"/>
                          </dgm:alg>
                        </dgm:else>
                      </dgm:choose>
                    </dgm:if>
                    <dgm:if name="Name80" func="var" arg="hierBranch" op="equ" val="std">
                      <dgm:choose name="Name81">
                        <dgm:if name="Name82" func="var" arg="dir" op="equ" val="norm">
                          <dgm:alg type="hierChild"/>
                        </dgm:if>
                        <dgm:else name="Name83">
                          <dgm:alg type="hierChild">
                            <dgm:param type="linDir" val="fromR"/>
                          </dgm:alg>
                        </dgm:else>
                      </dgm:choose>
                    </dgm:if>
                    <dgm:if name="Name84" func="var" arg="hierBranch" op="equ" val="init">
                      <dgm:choose name="Name85">
                        <dgm:if name="Name86" axis="des" func="maxDepth" op="lte" val="1">
                          <dgm:alg type="hierChild">
                            <dgm:param type="chAlign" val="l"/>
                            <dgm:param type="linDir" val="fromT"/>
                          </dgm:alg>
                        </dgm:if>
                        <dgm:else name="Name87">
                          <dgm:choose name="Name88">
                            <dgm:if name="Name89" func="var" arg="dir" op="equ" val="norm">
                              <dgm:alg type="hierChild"/>
                            </dgm:if>
                            <dgm:else name="Name90">
                              <dgm:alg type="hierChild">
                                <dgm:param type="linDir" val="fromR"/>
                              </dgm:alg>
                            </dgm:else>
                          </dgm:choose>
                        </dgm:else>
                      </dgm:choose>
                    </dgm:if>
                    <dgm:else name="Name91"/>
                  </dgm:choose>
                  <dgm:shape xmlns:r="http://schemas.openxmlformats.org/officeDocument/2006/relationships" r:blip="">
                    <dgm:adjLst/>
                  </dgm:shape>
                  <dgm:presOf/>
                  <dgm:forEach name="Name92" ref="rep2a"/>
                </dgm:layoutNode>
                <dgm:layoutNode name="hierChild5">
                  <dgm:choose name="Name93">
                    <dgm:if name="Name94" func="var" arg="dir" op="equ" val="norm">
                      <dgm:alg type="hierChild">
                        <dgm:param type="chAlign" val="l"/>
                        <dgm:param type="linDir" val="fromL"/>
                        <dgm:param type="secChAlign" val="t"/>
                        <dgm:param type="secLinDir" val="fromT"/>
                      </dgm:alg>
                    </dgm:if>
                    <dgm:else name="Name95">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96" ref="rep2b"/>
                </dgm:layoutNode>
              </dgm:layoutNode>
            </dgm:forEach>
          </dgm:layoutNode>
          <dgm:layoutNode name="hierChild3">
            <dgm:choose name="Name97">
              <dgm:if name="Name98" func="var" arg="dir" op="equ" val="norm">
                <dgm:alg type="hierChild">
                  <dgm:param type="chAlign" val="l"/>
                  <dgm:param type="linDir" val="fromL"/>
                  <dgm:param type="secChAlign" val="t"/>
                  <dgm:param type="secLinDir" val="fromT"/>
                </dgm:alg>
              </dgm:if>
              <dgm:else name="Name99">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rep2b" axis="ch" ptType="asst">
              <dgm:forEach name="Name100" axis="precedSib" ptType="parTrans" st="-1" cnt="1">
                <dgm:layoutNode name="Name101">
                  <dgm:choose name="Name102">
                    <dgm:if name="Name103" axis="self" func="depth" op="lte" val="2">
                      <dgm:alg type="conn">
                        <dgm:param type="connRout" val="bend"/>
                        <dgm:param type="dim" val="1D"/>
                        <dgm:param type="endSty" val="noArr"/>
                        <dgm:param type="begPts" val="bCtr"/>
                        <dgm:param type="endPts" val="bL bR"/>
                        <dgm:param type="srcNode" val="bottomArc1"/>
                        <dgm:param type="dstNode" val="topConnNode3"/>
                      </dgm:alg>
                    </dgm:if>
                    <dgm:if name="Name104" axis="par" ptType="asst" func="cnt" op="equ" val="1">
                      <dgm:alg type="conn">
                        <dgm:param type="connRout" val="bend"/>
                        <dgm:param type="dim" val="1D"/>
                        <dgm:param type="endSty" val="noArr"/>
                        <dgm:param type="begPts" val="bCtr"/>
                        <dgm:param type="endPts" val="bL bR"/>
                        <dgm:param type="srcNode" val="bottomArc3"/>
                        <dgm:param type="dstNode" val="topConnNode3"/>
                      </dgm:alg>
                    </dgm:if>
                    <dgm:else name="Name105">
                      <dgm:alg type="conn">
                        <dgm:param type="connRout" val="bend"/>
                        <dgm:param type="dim" val="1D"/>
                        <dgm:param type="endSty" val="noArr"/>
                        <dgm:param type="begPts" val="bCtr"/>
                        <dgm:param type="endPts" val="bL bR"/>
                        <dgm:param type="srcNode" val="bottomArc2"/>
                        <dgm:param type="dstNode" val="topConnNode3"/>
                      </dgm:alg>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3">
                <dgm:varLst>
                  <dgm:hierBranch val="init"/>
                </dgm:varLst>
                <dgm:choose name="Name106">
                  <dgm:if name="Name107" func="var" arg="hierBranch" op="equ" val="l">
                    <dgm:alg type="hierRoot">
                      <dgm:param type="hierAlign" val="tR"/>
                    </dgm:alg>
                    <dgm:shape xmlns:r="http://schemas.openxmlformats.org/officeDocument/2006/relationships" r:blip="">
                      <dgm:adjLst/>
                    </dgm:shape>
                    <dgm:presOf/>
                    <dgm:constrLst>
                      <dgm:constr type="alignOff" val="0.65"/>
                    </dgm:constrLst>
                  </dgm:if>
                  <dgm:if name="Name108" func="var" arg="hierBranch" op="equ" val="r">
                    <dgm:alg type="hierRoot">
                      <dgm:param type="hierAlign" val="tL"/>
                    </dgm:alg>
                    <dgm:shape xmlns:r="http://schemas.openxmlformats.org/officeDocument/2006/relationships" r:blip="">
                      <dgm:adjLst/>
                    </dgm:shape>
                    <dgm:presOf/>
                    <dgm:constrLst>
                      <dgm:constr type="alignOff" val="0.65"/>
                    </dgm:constrLst>
                  </dgm:if>
                  <dgm:if name="Name109" func="var" arg="hierBranch" op="equ" val="hang">
                    <dgm:alg type="hierRoot"/>
                    <dgm:shape xmlns:r="http://schemas.openxmlformats.org/officeDocument/2006/relationships" r:blip="">
                      <dgm:adjLst/>
                    </dgm:shape>
                    <dgm:presOf/>
                    <dgm:constrLst>
                      <dgm:constr type="alignOff" val="0.65"/>
                    </dgm:constrLst>
                  </dgm:if>
                  <dgm:if name="Name110"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1" func="var" arg="hierBranch" op="equ" val="init">
                    <dgm:choose name="Name112">
                      <dgm:if name="Name113" axis="des" func="maxDepth" op="lte" val="1">
                        <dgm:alg type="hierRoot">
                          <dgm:param type="hierAlign" val="tL"/>
                        </dgm:alg>
                        <dgm:shape xmlns:r="http://schemas.openxmlformats.org/officeDocument/2006/relationships" r:blip="">
                          <dgm:adjLst/>
                        </dgm:shape>
                        <dgm:presOf/>
                        <dgm:constrLst>
                          <dgm:constr type="alignOff" val="0.65"/>
                        </dgm:constrLst>
                      </dgm:if>
                      <dgm:else name="Name114">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15"/>
                </dgm:choose>
                <dgm:layoutNode name="rootComposite3">
                  <dgm:alg type="composite"/>
                  <dgm:shape xmlns:r="http://schemas.openxmlformats.org/officeDocument/2006/relationships" r:blip="">
                    <dgm:adjLst/>
                  </dgm:shape>
                  <dgm:presOf axis="self" ptType="node" cnt="1"/>
                  <dgm:choose name="Name116">
                    <dgm:if name="Name117" func="var" arg="hierBranch" op="equ" val="init">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8" func="var" arg="hierBranch" op="equ" val="l">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9" func="var" arg="hierBranch" op="equ" val="r">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else name="Name120">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else>
                  </dgm:choose>
                  <dgm:layoutNode name="rootText3"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3" styleLbl="parChTrans1D1" moveWith="rootText3">
                    <dgm:alg type="sp"/>
                    <dgm:shape xmlns:r="http://schemas.openxmlformats.org/officeDocument/2006/relationships" type="arc" r:blip="" zOrderOff="-2">
                      <dgm:adjLst>
                        <dgm:adj idx="1" val="-140"/>
                        <dgm:adj idx="2" val="-40"/>
                      </dgm:adjLst>
                    </dgm:shape>
                    <dgm:presOf/>
                  </dgm:layoutNode>
                  <dgm:layoutNode name="bottomArc3" styleLbl="parChTrans1D1" moveWith="rootText3">
                    <dgm:alg type="sp"/>
                    <dgm:shape xmlns:r="http://schemas.openxmlformats.org/officeDocument/2006/relationships" type="arc" r:blip="" zOrderOff="-2">
                      <dgm:adjLst>
                        <dgm:adj idx="1" val="40"/>
                        <dgm:adj idx="2" val="140"/>
                      </dgm:adjLst>
                    </dgm:shape>
                    <dgm:presOf/>
                  </dgm:layoutNode>
                  <dgm:layoutNode name="topConnNode3" moveWith="rootText3">
                    <dgm:alg type="sp"/>
                    <dgm:shape xmlns:r="http://schemas.openxmlformats.org/officeDocument/2006/relationships" type="rect" r:blip="" hideGeom="1">
                      <dgm:adjLst/>
                    </dgm:shape>
                    <dgm:presOf axis="self" ptType="node" cnt="1"/>
                  </dgm:layoutNode>
                </dgm:layoutNode>
                <dgm:layoutNode name="hierChild6">
                  <dgm:choose name="Name121">
                    <dgm:if name="Name122" func="var" arg="hierBranch" op="equ" val="l">
                      <dgm:alg type="hierChild">
                        <dgm:param type="chAlign" val="r"/>
                        <dgm:param type="linDir" val="fromT"/>
                      </dgm:alg>
                    </dgm:if>
                    <dgm:if name="Name123" func="var" arg="hierBranch" op="equ" val="r">
                      <dgm:alg type="hierChild">
                        <dgm:param type="chAlign" val="l"/>
                        <dgm:param type="linDir" val="fromT"/>
                      </dgm:alg>
                    </dgm:if>
                    <dgm:if name="Name124" func="var" arg="hierBranch" op="equ" val="hang">
                      <dgm:choose name="Name125">
                        <dgm:if name="Name126" func="var" arg="dir" op="equ" val="norm">
                          <dgm:alg type="hierChild">
                            <dgm:param type="chAlign" val="l"/>
                            <dgm:param type="linDir" val="fromL"/>
                            <dgm:param type="secChAlign" val="t"/>
                            <dgm:param type="secLinDir" val="fromT"/>
                          </dgm:alg>
                        </dgm:if>
                        <dgm:else name="Name127">
                          <dgm:alg type="hierChild">
                            <dgm:param type="chAlign" val="l"/>
                            <dgm:param type="linDir" val="fromR"/>
                            <dgm:param type="secChAlign" val="t"/>
                            <dgm:param type="secLinDir" val="fromT"/>
                          </dgm:alg>
                        </dgm:else>
                      </dgm:choose>
                    </dgm:if>
                    <dgm:if name="Name128" func="var" arg="hierBranch" op="equ" val="std">
                      <dgm:choose name="Name129">
                        <dgm:if name="Name130" func="var" arg="dir" op="equ" val="norm">
                          <dgm:alg type="hierChild"/>
                        </dgm:if>
                        <dgm:else name="Name131">
                          <dgm:alg type="hierChild">
                            <dgm:param type="linDir" val="fromR"/>
                          </dgm:alg>
                        </dgm:else>
                      </dgm:choose>
                    </dgm:if>
                    <dgm:if name="Name132" func="var" arg="hierBranch" op="equ" val="init">
                      <dgm:choose name="Name133">
                        <dgm:if name="Name134" axis="des" func="maxDepth" op="lte" val="1">
                          <dgm:alg type="hierChild">
                            <dgm:param type="chAlign" val="l"/>
                            <dgm:param type="linDir" val="fromT"/>
                          </dgm:alg>
                        </dgm:if>
                        <dgm:else name="Name135">
                          <dgm:alg type="hierChild"/>
                        </dgm:else>
                      </dgm:choose>
                    </dgm:if>
                    <dgm:else name="Name136"/>
                  </dgm:choose>
                  <dgm:shape xmlns:r="http://schemas.openxmlformats.org/officeDocument/2006/relationships" r:blip="">
                    <dgm:adjLst/>
                  </dgm:shape>
                  <dgm:presOf/>
                  <dgm:forEach name="Name137" ref="rep2a"/>
                </dgm:layoutNode>
                <dgm:layoutNode name="hierChild7">
                  <dgm:choose name="Name138">
                    <dgm:if name="Name139" func="var" arg="dir" op="equ" val="norm">
                      <dgm:alg type="hierChild">
                        <dgm:param type="chAlign" val="l"/>
                        <dgm:param type="linDir" val="fromL"/>
                        <dgm:param type="secChAlign" val="t"/>
                        <dgm:param type="secLinDir" val="fromT"/>
                      </dgm:alg>
                    </dgm:if>
                    <dgm:else name="Name140">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141"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3962400" cy="257175"/>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idx="1"/>
          </p:nvPr>
        </p:nvSpPr>
        <p:spPr>
          <a:xfrm>
            <a:off x="5180013" y="0"/>
            <a:ext cx="3962400" cy="257175"/>
          </a:xfrm>
          <a:prstGeom prst="rect">
            <a:avLst/>
          </a:prstGeom>
        </p:spPr>
        <p:txBody>
          <a:bodyPr vert="horz" lIns="91440" tIns="45720" rIns="91440" bIns="45720" rtlCol="0"/>
          <a:lstStyle>
            <a:lvl1pPr algn="r">
              <a:defRPr sz="1200"/>
            </a:lvl1pPr>
          </a:lstStyle>
          <a:p>
            <a:fld id="{929D4DEE-AA18-4B6A-845C-60AFD9463AA2}" type="datetimeFigureOut">
              <a:rPr lang="ru-RU" smtClean="0"/>
              <a:t>07.12.2023</a:t>
            </a:fld>
            <a:endParaRPr lang="ru-RU"/>
          </a:p>
        </p:txBody>
      </p:sp>
      <p:sp>
        <p:nvSpPr>
          <p:cNvPr id="4" name="Образ слайда 3"/>
          <p:cNvSpPr>
            <a:spLocks noGrp="1" noRot="1" noChangeAspect="1"/>
          </p:cNvSpPr>
          <p:nvPr>
            <p:ph type="sldImg" idx="2"/>
          </p:nvPr>
        </p:nvSpPr>
        <p:spPr>
          <a:xfrm>
            <a:off x="3028950" y="642938"/>
            <a:ext cx="3086100" cy="1736725"/>
          </a:xfrm>
          <a:prstGeom prst="rect">
            <a:avLst/>
          </a:prstGeom>
          <a:noFill/>
          <a:ln w="12700">
            <a:solidFill>
              <a:prstClr val="black"/>
            </a:solidFill>
          </a:ln>
        </p:spPr>
        <p:txBody>
          <a:bodyPr vert="horz" lIns="91440" tIns="45720" rIns="91440" bIns="45720" rtlCol="0" anchor="ctr"/>
          <a:lstStyle/>
          <a:p>
            <a:endParaRPr lang="ru-RU"/>
          </a:p>
        </p:txBody>
      </p:sp>
      <p:sp>
        <p:nvSpPr>
          <p:cNvPr id="5" name="Заметки 4"/>
          <p:cNvSpPr>
            <a:spLocks noGrp="1"/>
          </p:cNvSpPr>
          <p:nvPr>
            <p:ph type="body" sz="quarter" idx="3"/>
          </p:nvPr>
        </p:nvSpPr>
        <p:spPr>
          <a:xfrm>
            <a:off x="914400" y="2474913"/>
            <a:ext cx="7315200" cy="2025650"/>
          </a:xfrm>
          <a:prstGeom prst="rect">
            <a:avLst/>
          </a:prstGeom>
        </p:spPr>
        <p:txBody>
          <a:bodyPr vert="horz" lIns="91440" tIns="45720" rIns="91440" bIns="45720" rtlCol="0"/>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6" name="Нижний колонтитул 5"/>
          <p:cNvSpPr>
            <a:spLocks noGrp="1"/>
          </p:cNvSpPr>
          <p:nvPr>
            <p:ph type="ftr" sz="quarter" idx="4"/>
          </p:nvPr>
        </p:nvSpPr>
        <p:spPr>
          <a:xfrm>
            <a:off x="0" y="4886325"/>
            <a:ext cx="3962400" cy="257175"/>
          </a:xfrm>
          <a:prstGeom prst="rect">
            <a:avLst/>
          </a:prstGeom>
        </p:spPr>
        <p:txBody>
          <a:bodyPr vert="horz" lIns="91440" tIns="45720" rIns="91440" bIns="45720" rtlCol="0" anchor="b"/>
          <a:lstStyle>
            <a:lvl1pPr algn="l">
              <a:defRPr sz="1200"/>
            </a:lvl1pPr>
          </a:lstStyle>
          <a:p>
            <a:endParaRPr lang="ru-RU"/>
          </a:p>
        </p:txBody>
      </p:sp>
      <p:sp>
        <p:nvSpPr>
          <p:cNvPr id="7" name="Номер слайда 6"/>
          <p:cNvSpPr>
            <a:spLocks noGrp="1"/>
          </p:cNvSpPr>
          <p:nvPr>
            <p:ph type="sldNum" sz="quarter" idx="5"/>
          </p:nvPr>
        </p:nvSpPr>
        <p:spPr>
          <a:xfrm>
            <a:off x="5180013" y="4886325"/>
            <a:ext cx="3962400" cy="257175"/>
          </a:xfrm>
          <a:prstGeom prst="rect">
            <a:avLst/>
          </a:prstGeom>
        </p:spPr>
        <p:txBody>
          <a:bodyPr vert="horz" lIns="91440" tIns="45720" rIns="91440" bIns="45720" rtlCol="0" anchor="b"/>
          <a:lstStyle>
            <a:lvl1pPr algn="r">
              <a:defRPr sz="1200"/>
            </a:lvl1pPr>
          </a:lstStyle>
          <a:p>
            <a:fld id="{89375BB5-C319-4CC0-9F8F-8FE78AD357CB}" type="slidenum">
              <a:rPr lang="ru-RU" smtClean="0"/>
              <a:t>‹#›</a:t>
            </a:fld>
            <a:endParaRPr lang="ru-RU"/>
          </a:p>
        </p:txBody>
      </p:sp>
    </p:spTree>
    <p:extLst>
      <p:ext uri="{BB962C8B-B14F-4D97-AF65-F5344CB8AC3E}">
        <p14:creationId xmlns:p14="http://schemas.microsoft.com/office/powerpoint/2010/main" val="19378734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de823becd0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de823becd0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p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78" name="Google Shape;478;p4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7787950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p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78" name="Google Shape;478;p4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1168436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p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78" name="Google Shape;478;p4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9218972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9375BB5-C319-4CC0-9F8F-8FE78AD357CB}" type="slidenum">
              <a:rPr lang="ru-RU" smtClean="0"/>
              <a:t>44</a:t>
            </a:fld>
            <a:endParaRPr lang="ru-RU"/>
          </a:p>
        </p:txBody>
      </p:sp>
    </p:spTree>
    <p:extLst>
      <p:ext uri="{BB962C8B-B14F-4D97-AF65-F5344CB8AC3E}">
        <p14:creationId xmlns:p14="http://schemas.microsoft.com/office/powerpoint/2010/main" val="29637572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9375BB5-C319-4CC0-9F8F-8FE78AD357CB}" type="slidenum">
              <a:rPr lang="ru-RU" smtClean="0"/>
              <a:t>45</a:t>
            </a:fld>
            <a:endParaRPr lang="ru-RU"/>
          </a:p>
        </p:txBody>
      </p:sp>
    </p:spTree>
    <p:extLst>
      <p:ext uri="{BB962C8B-B14F-4D97-AF65-F5344CB8AC3E}">
        <p14:creationId xmlns:p14="http://schemas.microsoft.com/office/powerpoint/2010/main" val="12523523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p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78" name="Google Shape;478;p4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6099035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p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78" name="Google Shape;478;p4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gdf6222e6af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5" name="Google Shape;405;gdf6222e6af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p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78" name="Google Shape;478;p4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1203053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p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83" name="Google Shape;483;p4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1" name="Google Shape;231;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p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92" name="Google Shape;492;p4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de823becd0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de823becd0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221183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df29b9fb24_0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df29b9fb24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df29b9fb24_0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df29b9fb24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535262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p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78" name="Google Shape;478;p4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4866388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p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78" name="Google Shape;478;p4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3218495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p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78" name="Google Shape;478;p4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2073023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p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78" name="Google Shape;478;p4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0956165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p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78" name="Google Shape;478;p4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5183051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573575" y="388001"/>
            <a:ext cx="7996849" cy="497840"/>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1371600" y="2880360"/>
            <a:ext cx="6400800" cy="1285875"/>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12/7/23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100" b="1" i="0">
                <a:solidFill>
                  <a:schemeClr val="tx1"/>
                </a:solidFill>
                <a:latin typeface="Roboto"/>
                <a:cs typeface="Roboto"/>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12/7/23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obj" preserve="1">
  <p:cSld name="Two Content">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2" cstate="print"/>
          <a:stretch>
            <a:fillRect/>
          </a:stretch>
        </p:blipFill>
        <p:spPr>
          <a:xfrm>
            <a:off x="0" y="0"/>
            <a:ext cx="9143999" cy="5143499"/>
          </a:xfrm>
          <a:prstGeom prst="rect">
            <a:avLst/>
          </a:prstGeom>
        </p:spPr>
      </p:pic>
      <p:sp>
        <p:nvSpPr>
          <p:cNvPr id="2" name="Holder 2"/>
          <p:cNvSpPr>
            <a:spLocks noGrp="1"/>
          </p:cNvSpPr>
          <p:nvPr>
            <p:ph type="title"/>
          </p:nvPr>
        </p:nvSpPr>
        <p:spPr/>
        <p:txBody>
          <a:bodyPr lIns="0" tIns="0" rIns="0" bIns="0"/>
          <a:lstStyle>
            <a:lvl1pPr>
              <a:defRPr sz="3100" b="1" i="0">
                <a:solidFill>
                  <a:schemeClr val="tx1"/>
                </a:solidFill>
                <a:latin typeface="Roboto"/>
                <a:cs typeface="Roboto"/>
              </a:defRPr>
            </a:lvl1pPr>
          </a:lstStyle>
          <a:p>
            <a:endParaRPr/>
          </a:p>
        </p:txBody>
      </p:sp>
      <p:sp>
        <p:nvSpPr>
          <p:cNvPr id="3" name="Holder 3"/>
          <p:cNvSpPr>
            <a:spLocks noGrp="1"/>
          </p:cNvSpPr>
          <p:nvPr>
            <p:ph sz="half" idx="2"/>
          </p:nvPr>
        </p:nvSpPr>
        <p:spPr>
          <a:xfrm>
            <a:off x="1727549" y="1317655"/>
            <a:ext cx="2095500" cy="3205479"/>
          </a:xfrm>
          <a:prstGeom prst="rect">
            <a:avLst/>
          </a:prstGeom>
        </p:spPr>
        <p:txBody>
          <a:bodyPr wrap="square" lIns="0" tIns="0" rIns="0" bIns="0">
            <a:spAutoFit/>
          </a:bodyPr>
          <a:lstStyle>
            <a:lvl1pPr>
              <a:defRPr sz="1500" b="0" i="0">
                <a:solidFill>
                  <a:schemeClr val="tx1"/>
                </a:solidFill>
                <a:latin typeface="Roboto"/>
                <a:cs typeface="Roboto"/>
              </a:defRPr>
            </a:lvl1pPr>
          </a:lstStyle>
          <a:p>
            <a:endParaRPr/>
          </a:p>
        </p:txBody>
      </p:sp>
      <p:sp>
        <p:nvSpPr>
          <p:cNvPr id="4" name="Holder 4"/>
          <p:cNvSpPr>
            <a:spLocks noGrp="1"/>
          </p:cNvSpPr>
          <p:nvPr>
            <p:ph sz="half" idx="3"/>
          </p:nvPr>
        </p:nvSpPr>
        <p:spPr>
          <a:xfrm>
            <a:off x="6417087" y="1115827"/>
            <a:ext cx="1866265" cy="3535679"/>
          </a:xfrm>
          <a:prstGeom prst="rect">
            <a:avLst/>
          </a:prstGeom>
        </p:spPr>
        <p:txBody>
          <a:bodyPr wrap="square" lIns="0" tIns="0" rIns="0" bIns="0">
            <a:spAutoFit/>
          </a:bodyPr>
          <a:lstStyle>
            <a:lvl1pPr>
              <a:defRPr sz="2000" b="1" i="0">
                <a:solidFill>
                  <a:schemeClr val="bg1"/>
                </a:solidFill>
                <a:latin typeface="Roboto"/>
                <a:cs typeface="Roboto"/>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12/7/23</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2" cstate="print"/>
          <a:stretch>
            <a:fillRect/>
          </a:stretch>
        </p:blipFill>
        <p:spPr>
          <a:xfrm>
            <a:off x="0" y="0"/>
            <a:ext cx="9143999" cy="5143499"/>
          </a:xfrm>
          <a:prstGeom prst="rect">
            <a:avLst/>
          </a:prstGeom>
        </p:spPr>
      </p:pic>
      <p:sp>
        <p:nvSpPr>
          <p:cNvPr id="2" name="Holder 2"/>
          <p:cNvSpPr>
            <a:spLocks noGrp="1"/>
          </p:cNvSpPr>
          <p:nvPr>
            <p:ph type="title"/>
          </p:nvPr>
        </p:nvSpPr>
        <p:spPr/>
        <p:txBody>
          <a:bodyPr lIns="0" tIns="0" rIns="0" bIns="0"/>
          <a:lstStyle>
            <a:lvl1pPr>
              <a:defRPr sz="3100" b="1" i="0">
                <a:solidFill>
                  <a:schemeClr val="tx1"/>
                </a:solidFill>
                <a:latin typeface="Roboto"/>
                <a:cs typeface="Roboto"/>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12/7/23</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12/7/23</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Тема вебинара" type="twoColTx">
  <p:cSld name="Тема вебинара">
    <p:spTree>
      <p:nvGrpSpPr>
        <p:cNvPr id="1" name="Shape 16"/>
        <p:cNvGrpSpPr/>
        <p:nvPr/>
      </p:nvGrpSpPr>
      <p:grpSpPr>
        <a:xfrm>
          <a:off x="0" y="0"/>
          <a:ext cx="0" cy="0"/>
          <a:chOff x="0" y="0"/>
          <a:chExt cx="0" cy="0"/>
        </a:xfrm>
      </p:grpSpPr>
      <p:sp>
        <p:nvSpPr>
          <p:cNvPr id="17" name="Google Shape;17;p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ru-RU"/>
              <a:t>‹#›</a:t>
            </a:fld>
            <a:endParaRPr/>
          </a:p>
        </p:txBody>
      </p:sp>
      <p:sp>
        <p:nvSpPr>
          <p:cNvPr id="18" name="Google Shape;18;p4"/>
          <p:cNvSpPr txBox="1">
            <a:spLocks noGrp="1"/>
          </p:cNvSpPr>
          <p:nvPr>
            <p:ph type="title"/>
          </p:nvPr>
        </p:nvSpPr>
        <p:spPr>
          <a:xfrm>
            <a:off x="500550" y="821213"/>
            <a:ext cx="8520600" cy="1983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200"/>
              <a:buNone/>
              <a:defRPr sz="32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9" name="Google Shape;19;p4"/>
          <p:cNvSpPr txBox="1">
            <a:spLocks noGrp="1"/>
          </p:cNvSpPr>
          <p:nvPr>
            <p:ph type="subTitle" idx="1"/>
          </p:nvPr>
        </p:nvSpPr>
        <p:spPr>
          <a:xfrm>
            <a:off x="500550" y="457313"/>
            <a:ext cx="7796700" cy="7926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Clr>
                <a:srgbClr val="FF9900"/>
              </a:buClr>
              <a:buSzPts val="1500"/>
              <a:buNone/>
              <a:defRPr sz="1500">
                <a:solidFill>
                  <a:srgbClr val="FF9900"/>
                </a:solidFill>
              </a:defRPr>
            </a:lvl1pPr>
            <a:lvl2pPr lvl="1" algn="l">
              <a:lnSpc>
                <a:spcPct val="100000"/>
              </a:lnSpc>
              <a:spcBef>
                <a:spcPts val="0"/>
              </a:spcBef>
              <a:spcAft>
                <a:spcPts val="0"/>
              </a:spcAft>
              <a:buClr>
                <a:srgbClr val="013D85"/>
              </a:buClr>
              <a:buSzPts val="2300"/>
              <a:buNone/>
              <a:defRPr sz="2300">
                <a:solidFill>
                  <a:srgbClr val="013D85"/>
                </a:solidFill>
              </a:defRPr>
            </a:lvl2pPr>
            <a:lvl3pPr lvl="2" algn="l">
              <a:lnSpc>
                <a:spcPct val="100000"/>
              </a:lnSpc>
              <a:spcBef>
                <a:spcPts val="0"/>
              </a:spcBef>
              <a:spcAft>
                <a:spcPts val="0"/>
              </a:spcAft>
              <a:buClr>
                <a:srgbClr val="013D85"/>
              </a:buClr>
              <a:buSzPts val="2300"/>
              <a:buNone/>
              <a:defRPr sz="2300">
                <a:solidFill>
                  <a:srgbClr val="013D85"/>
                </a:solidFill>
              </a:defRPr>
            </a:lvl3pPr>
            <a:lvl4pPr lvl="3" algn="l">
              <a:lnSpc>
                <a:spcPct val="100000"/>
              </a:lnSpc>
              <a:spcBef>
                <a:spcPts val="0"/>
              </a:spcBef>
              <a:spcAft>
                <a:spcPts val="0"/>
              </a:spcAft>
              <a:buClr>
                <a:srgbClr val="013D85"/>
              </a:buClr>
              <a:buSzPts val="2300"/>
              <a:buNone/>
              <a:defRPr sz="2300">
                <a:solidFill>
                  <a:srgbClr val="013D85"/>
                </a:solidFill>
              </a:defRPr>
            </a:lvl4pPr>
            <a:lvl5pPr lvl="4" algn="l">
              <a:lnSpc>
                <a:spcPct val="100000"/>
              </a:lnSpc>
              <a:spcBef>
                <a:spcPts val="0"/>
              </a:spcBef>
              <a:spcAft>
                <a:spcPts val="0"/>
              </a:spcAft>
              <a:buClr>
                <a:srgbClr val="013D85"/>
              </a:buClr>
              <a:buSzPts val="2300"/>
              <a:buNone/>
              <a:defRPr sz="2300">
                <a:solidFill>
                  <a:srgbClr val="013D85"/>
                </a:solidFill>
              </a:defRPr>
            </a:lvl5pPr>
            <a:lvl6pPr lvl="5" algn="l">
              <a:lnSpc>
                <a:spcPct val="100000"/>
              </a:lnSpc>
              <a:spcBef>
                <a:spcPts val="0"/>
              </a:spcBef>
              <a:spcAft>
                <a:spcPts val="0"/>
              </a:spcAft>
              <a:buClr>
                <a:srgbClr val="013D85"/>
              </a:buClr>
              <a:buSzPts val="2300"/>
              <a:buNone/>
              <a:defRPr sz="2300">
                <a:solidFill>
                  <a:srgbClr val="013D85"/>
                </a:solidFill>
              </a:defRPr>
            </a:lvl6pPr>
            <a:lvl7pPr lvl="6" algn="l">
              <a:lnSpc>
                <a:spcPct val="100000"/>
              </a:lnSpc>
              <a:spcBef>
                <a:spcPts val="0"/>
              </a:spcBef>
              <a:spcAft>
                <a:spcPts val="0"/>
              </a:spcAft>
              <a:buClr>
                <a:srgbClr val="013D85"/>
              </a:buClr>
              <a:buSzPts val="2300"/>
              <a:buNone/>
              <a:defRPr sz="2300">
                <a:solidFill>
                  <a:srgbClr val="013D85"/>
                </a:solidFill>
              </a:defRPr>
            </a:lvl7pPr>
            <a:lvl8pPr lvl="7" algn="l">
              <a:lnSpc>
                <a:spcPct val="100000"/>
              </a:lnSpc>
              <a:spcBef>
                <a:spcPts val="0"/>
              </a:spcBef>
              <a:spcAft>
                <a:spcPts val="0"/>
              </a:spcAft>
              <a:buClr>
                <a:srgbClr val="013D85"/>
              </a:buClr>
              <a:buSzPts val="2300"/>
              <a:buNone/>
              <a:defRPr sz="2300">
                <a:solidFill>
                  <a:srgbClr val="013D85"/>
                </a:solidFill>
              </a:defRPr>
            </a:lvl8pPr>
            <a:lvl9pPr lvl="8" algn="l">
              <a:lnSpc>
                <a:spcPct val="100000"/>
              </a:lnSpc>
              <a:spcBef>
                <a:spcPts val="0"/>
              </a:spcBef>
              <a:spcAft>
                <a:spcPts val="0"/>
              </a:spcAft>
              <a:buClr>
                <a:srgbClr val="013D85"/>
              </a:buClr>
              <a:buSzPts val="2300"/>
              <a:buNone/>
              <a:defRPr sz="2300">
                <a:solidFill>
                  <a:srgbClr val="013D85"/>
                </a:solidFill>
              </a:defRPr>
            </a:lvl9pPr>
          </a:lstStyle>
          <a:p>
            <a:endParaRPr/>
          </a:p>
        </p:txBody>
      </p:sp>
      <p:sp>
        <p:nvSpPr>
          <p:cNvPr id="20" name="Google Shape;20;p4"/>
          <p:cNvSpPr txBox="1">
            <a:spLocks noGrp="1"/>
          </p:cNvSpPr>
          <p:nvPr>
            <p:ph type="subTitle" idx="2"/>
          </p:nvPr>
        </p:nvSpPr>
        <p:spPr>
          <a:xfrm>
            <a:off x="3135425" y="2978831"/>
            <a:ext cx="5856300" cy="5874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1500"/>
              <a:buNone/>
              <a:defRPr sz="1500" b="1"/>
            </a:lvl1pPr>
            <a:lvl2pPr lvl="1" algn="l">
              <a:lnSpc>
                <a:spcPct val="100000"/>
              </a:lnSpc>
              <a:spcBef>
                <a:spcPts val="0"/>
              </a:spcBef>
              <a:spcAft>
                <a:spcPts val="0"/>
              </a:spcAft>
              <a:buClr>
                <a:srgbClr val="013D85"/>
              </a:buClr>
              <a:buSzPts val="2300"/>
              <a:buNone/>
              <a:defRPr sz="2300" b="1">
                <a:solidFill>
                  <a:srgbClr val="013D85"/>
                </a:solidFill>
              </a:defRPr>
            </a:lvl2pPr>
            <a:lvl3pPr lvl="2" algn="l">
              <a:lnSpc>
                <a:spcPct val="100000"/>
              </a:lnSpc>
              <a:spcBef>
                <a:spcPts val="0"/>
              </a:spcBef>
              <a:spcAft>
                <a:spcPts val="0"/>
              </a:spcAft>
              <a:buClr>
                <a:srgbClr val="013D85"/>
              </a:buClr>
              <a:buSzPts val="2300"/>
              <a:buNone/>
              <a:defRPr sz="2300" b="1">
                <a:solidFill>
                  <a:srgbClr val="013D85"/>
                </a:solidFill>
              </a:defRPr>
            </a:lvl3pPr>
            <a:lvl4pPr lvl="3" algn="l">
              <a:lnSpc>
                <a:spcPct val="100000"/>
              </a:lnSpc>
              <a:spcBef>
                <a:spcPts val="0"/>
              </a:spcBef>
              <a:spcAft>
                <a:spcPts val="0"/>
              </a:spcAft>
              <a:buClr>
                <a:srgbClr val="013D85"/>
              </a:buClr>
              <a:buSzPts val="2300"/>
              <a:buNone/>
              <a:defRPr sz="2300" b="1">
                <a:solidFill>
                  <a:srgbClr val="013D85"/>
                </a:solidFill>
              </a:defRPr>
            </a:lvl4pPr>
            <a:lvl5pPr lvl="4" algn="l">
              <a:lnSpc>
                <a:spcPct val="100000"/>
              </a:lnSpc>
              <a:spcBef>
                <a:spcPts val="0"/>
              </a:spcBef>
              <a:spcAft>
                <a:spcPts val="0"/>
              </a:spcAft>
              <a:buClr>
                <a:srgbClr val="013D85"/>
              </a:buClr>
              <a:buSzPts val="2300"/>
              <a:buNone/>
              <a:defRPr sz="2300" b="1">
                <a:solidFill>
                  <a:srgbClr val="013D85"/>
                </a:solidFill>
              </a:defRPr>
            </a:lvl5pPr>
            <a:lvl6pPr lvl="5" algn="l">
              <a:lnSpc>
                <a:spcPct val="100000"/>
              </a:lnSpc>
              <a:spcBef>
                <a:spcPts val="0"/>
              </a:spcBef>
              <a:spcAft>
                <a:spcPts val="0"/>
              </a:spcAft>
              <a:buClr>
                <a:srgbClr val="013D85"/>
              </a:buClr>
              <a:buSzPts val="2300"/>
              <a:buNone/>
              <a:defRPr sz="2300" b="1">
                <a:solidFill>
                  <a:srgbClr val="013D85"/>
                </a:solidFill>
              </a:defRPr>
            </a:lvl6pPr>
            <a:lvl7pPr lvl="6" algn="l">
              <a:lnSpc>
                <a:spcPct val="100000"/>
              </a:lnSpc>
              <a:spcBef>
                <a:spcPts val="0"/>
              </a:spcBef>
              <a:spcAft>
                <a:spcPts val="0"/>
              </a:spcAft>
              <a:buClr>
                <a:srgbClr val="013D85"/>
              </a:buClr>
              <a:buSzPts val="2300"/>
              <a:buNone/>
              <a:defRPr sz="2300" b="1">
                <a:solidFill>
                  <a:srgbClr val="013D85"/>
                </a:solidFill>
              </a:defRPr>
            </a:lvl7pPr>
            <a:lvl8pPr lvl="7" algn="l">
              <a:lnSpc>
                <a:spcPct val="100000"/>
              </a:lnSpc>
              <a:spcBef>
                <a:spcPts val="0"/>
              </a:spcBef>
              <a:spcAft>
                <a:spcPts val="0"/>
              </a:spcAft>
              <a:buClr>
                <a:srgbClr val="013D85"/>
              </a:buClr>
              <a:buSzPts val="2300"/>
              <a:buNone/>
              <a:defRPr sz="2300" b="1">
                <a:solidFill>
                  <a:srgbClr val="013D85"/>
                </a:solidFill>
              </a:defRPr>
            </a:lvl8pPr>
            <a:lvl9pPr lvl="8" algn="l">
              <a:lnSpc>
                <a:spcPct val="100000"/>
              </a:lnSpc>
              <a:spcBef>
                <a:spcPts val="0"/>
              </a:spcBef>
              <a:spcAft>
                <a:spcPts val="0"/>
              </a:spcAft>
              <a:buClr>
                <a:srgbClr val="013D85"/>
              </a:buClr>
              <a:buSzPts val="2300"/>
              <a:buNone/>
              <a:defRPr sz="2300" b="1">
                <a:solidFill>
                  <a:srgbClr val="013D85"/>
                </a:solidFill>
              </a:defRPr>
            </a:lvl9pPr>
          </a:lstStyle>
          <a:p>
            <a:endParaRPr/>
          </a:p>
        </p:txBody>
      </p:sp>
      <p:sp>
        <p:nvSpPr>
          <p:cNvPr id="21" name="Google Shape;21;p4"/>
          <p:cNvSpPr txBox="1">
            <a:spLocks noGrp="1"/>
          </p:cNvSpPr>
          <p:nvPr>
            <p:ph type="subTitle" idx="3"/>
          </p:nvPr>
        </p:nvSpPr>
        <p:spPr>
          <a:xfrm>
            <a:off x="3135425" y="3278981"/>
            <a:ext cx="5856300" cy="7926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Clr>
                <a:schemeClr val="dk1"/>
              </a:buClr>
              <a:buSzPts val="1300"/>
              <a:buNone/>
              <a:defRPr sz="1300" b="0">
                <a:solidFill>
                  <a:schemeClr val="dk1"/>
                </a:solidFill>
              </a:defRPr>
            </a:lvl1pPr>
            <a:lvl2pPr lvl="1" algn="l">
              <a:lnSpc>
                <a:spcPct val="100000"/>
              </a:lnSpc>
              <a:spcBef>
                <a:spcPts val="0"/>
              </a:spcBef>
              <a:spcAft>
                <a:spcPts val="0"/>
              </a:spcAft>
              <a:buClr>
                <a:schemeClr val="dk1"/>
              </a:buClr>
              <a:buSzPts val="1500"/>
              <a:buNone/>
              <a:defRPr>
                <a:solidFill>
                  <a:schemeClr val="dk1"/>
                </a:solidFill>
              </a:defRPr>
            </a:lvl2pPr>
            <a:lvl3pPr lvl="2" algn="l">
              <a:lnSpc>
                <a:spcPct val="100000"/>
              </a:lnSpc>
              <a:spcBef>
                <a:spcPts val="0"/>
              </a:spcBef>
              <a:spcAft>
                <a:spcPts val="0"/>
              </a:spcAft>
              <a:buClr>
                <a:schemeClr val="dk1"/>
              </a:buClr>
              <a:buSzPts val="1300"/>
              <a:buNone/>
              <a:defRPr>
                <a:solidFill>
                  <a:schemeClr val="dk1"/>
                </a:solidFill>
              </a:defRPr>
            </a:lvl3pPr>
            <a:lvl4pPr lvl="3" algn="l">
              <a:lnSpc>
                <a:spcPct val="100000"/>
              </a:lnSpc>
              <a:spcBef>
                <a:spcPts val="0"/>
              </a:spcBef>
              <a:spcAft>
                <a:spcPts val="0"/>
              </a:spcAft>
              <a:buClr>
                <a:schemeClr val="dk1"/>
              </a:buClr>
              <a:buSzPts val="1300"/>
              <a:buNone/>
              <a:defRPr>
                <a:solidFill>
                  <a:schemeClr val="dk1"/>
                </a:solidFill>
              </a:defRPr>
            </a:lvl4pPr>
            <a:lvl5pPr lvl="4" algn="l">
              <a:lnSpc>
                <a:spcPct val="100000"/>
              </a:lnSpc>
              <a:spcBef>
                <a:spcPts val="0"/>
              </a:spcBef>
              <a:spcAft>
                <a:spcPts val="0"/>
              </a:spcAft>
              <a:buClr>
                <a:schemeClr val="dk1"/>
              </a:buClr>
              <a:buSzPts val="1300"/>
              <a:buNone/>
              <a:defRPr>
                <a:solidFill>
                  <a:schemeClr val="dk1"/>
                </a:solidFill>
              </a:defRPr>
            </a:lvl5pPr>
            <a:lvl6pPr lvl="5" algn="l">
              <a:lnSpc>
                <a:spcPct val="100000"/>
              </a:lnSpc>
              <a:spcBef>
                <a:spcPts val="0"/>
              </a:spcBef>
              <a:spcAft>
                <a:spcPts val="0"/>
              </a:spcAft>
              <a:buClr>
                <a:schemeClr val="dk1"/>
              </a:buClr>
              <a:buSzPts val="1300"/>
              <a:buNone/>
              <a:defRPr>
                <a:solidFill>
                  <a:schemeClr val="dk1"/>
                </a:solidFill>
              </a:defRPr>
            </a:lvl6pPr>
            <a:lvl7pPr lvl="6" algn="l">
              <a:lnSpc>
                <a:spcPct val="100000"/>
              </a:lnSpc>
              <a:spcBef>
                <a:spcPts val="0"/>
              </a:spcBef>
              <a:spcAft>
                <a:spcPts val="0"/>
              </a:spcAft>
              <a:buClr>
                <a:schemeClr val="dk1"/>
              </a:buClr>
              <a:buSzPts val="1300"/>
              <a:buNone/>
              <a:defRPr>
                <a:solidFill>
                  <a:schemeClr val="dk1"/>
                </a:solidFill>
              </a:defRPr>
            </a:lvl7pPr>
            <a:lvl8pPr lvl="7" algn="l">
              <a:lnSpc>
                <a:spcPct val="100000"/>
              </a:lnSpc>
              <a:spcBef>
                <a:spcPts val="0"/>
              </a:spcBef>
              <a:spcAft>
                <a:spcPts val="0"/>
              </a:spcAft>
              <a:buClr>
                <a:schemeClr val="dk1"/>
              </a:buClr>
              <a:buSzPts val="1300"/>
              <a:buNone/>
              <a:defRPr>
                <a:solidFill>
                  <a:schemeClr val="dk1"/>
                </a:solidFill>
              </a:defRPr>
            </a:lvl8pPr>
            <a:lvl9pPr lvl="8" algn="l">
              <a:lnSpc>
                <a:spcPct val="100000"/>
              </a:lnSpc>
              <a:spcBef>
                <a:spcPts val="0"/>
              </a:spcBef>
              <a:spcAft>
                <a:spcPts val="0"/>
              </a:spcAft>
              <a:buClr>
                <a:schemeClr val="dk1"/>
              </a:buClr>
              <a:buSzPts val="1300"/>
              <a:buNone/>
              <a:defRPr>
                <a:solidFill>
                  <a:schemeClr val="dk1"/>
                </a:solidFill>
              </a:defRPr>
            </a:lvl9pPr>
          </a:lstStyle>
          <a:p>
            <a:endParaRPr/>
          </a:p>
        </p:txBody>
      </p:sp>
      <p:sp>
        <p:nvSpPr>
          <p:cNvPr id="22" name="Google Shape;22;p4"/>
          <p:cNvSpPr txBox="1">
            <a:spLocks noGrp="1"/>
          </p:cNvSpPr>
          <p:nvPr>
            <p:ph type="subTitle" idx="4"/>
          </p:nvPr>
        </p:nvSpPr>
        <p:spPr>
          <a:xfrm>
            <a:off x="3135425" y="3662550"/>
            <a:ext cx="5856300" cy="10329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Clr>
                <a:schemeClr val="dk1"/>
              </a:buClr>
              <a:buSzPts val="1300"/>
              <a:buNone/>
              <a:defRPr sz="1300" b="0">
                <a:solidFill>
                  <a:schemeClr val="dk1"/>
                </a:solidFill>
              </a:defRPr>
            </a:lvl1pPr>
            <a:lvl2pPr lvl="1" algn="l">
              <a:lnSpc>
                <a:spcPct val="100000"/>
              </a:lnSpc>
              <a:spcBef>
                <a:spcPts val="0"/>
              </a:spcBef>
              <a:spcAft>
                <a:spcPts val="0"/>
              </a:spcAft>
              <a:buClr>
                <a:schemeClr val="dk1"/>
              </a:buClr>
              <a:buSzPts val="1500"/>
              <a:buNone/>
              <a:defRPr>
                <a:solidFill>
                  <a:schemeClr val="dk1"/>
                </a:solidFill>
              </a:defRPr>
            </a:lvl2pPr>
            <a:lvl3pPr lvl="2" algn="l">
              <a:lnSpc>
                <a:spcPct val="100000"/>
              </a:lnSpc>
              <a:spcBef>
                <a:spcPts val="0"/>
              </a:spcBef>
              <a:spcAft>
                <a:spcPts val="0"/>
              </a:spcAft>
              <a:buClr>
                <a:schemeClr val="dk1"/>
              </a:buClr>
              <a:buSzPts val="1300"/>
              <a:buNone/>
              <a:defRPr>
                <a:solidFill>
                  <a:schemeClr val="dk1"/>
                </a:solidFill>
              </a:defRPr>
            </a:lvl3pPr>
            <a:lvl4pPr lvl="3" algn="l">
              <a:lnSpc>
                <a:spcPct val="100000"/>
              </a:lnSpc>
              <a:spcBef>
                <a:spcPts val="0"/>
              </a:spcBef>
              <a:spcAft>
                <a:spcPts val="0"/>
              </a:spcAft>
              <a:buClr>
                <a:schemeClr val="dk1"/>
              </a:buClr>
              <a:buSzPts val="1300"/>
              <a:buNone/>
              <a:defRPr>
                <a:solidFill>
                  <a:schemeClr val="dk1"/>
                </a:solidFill>
              </a:defRPr>
            </a:lvl4pPr>
            <a:lvl5pPr lvl="4" algn="l">
              <a:lnSpc>
                <a:spcPct val="100000"/>
              </a:lnSpc>
              <a:spcBef>
                <a:spcPts val="0"/>
              </a:spcBef>
              <a:spcAft>
                <a:spcPts val="0"/>
              </a:spcAft>
              <a:buClr>
                <a:schemeClr val="dk1"/>
              </a:buClr>
              <a:buSzPts val="1300"/>
              <a:buNone/>
              <a:defRPr>
                <a:solidFill>
                  <a:schemeClr val="dk1"/>
                </a:solidFill>
              </a:defRPr>
            </a:lvl5pPr>
            <a:lvl6pPr lvl="5" algn="l">
              <a:lnSpc>
                <a:spcPct val="100000"/>
              </a:lnSpc>
              <a:spcBef>
                <a:spcPts val="0"/>
              </a:spcBef>
              <a:spcAft>
                <a:spcPts val="0"/>
              </a:spcAft>
              <a:buClr>
                <a:schemeClr val="dk1"/>
              </a:buClr>
              <a:buSzPts val="1300"/>
              <a:buNone/>
              <a:defRPr>
                <a:solidFill>
                  <a:schemeClr val="dk1"/>
                </a:solidFill>
              </a:defRPr>
            </a:lvl6pPr>
            <a:lvl7pPr lvl="6" algn="l">
              <a:lnSpc>
                <a:spcPct val="100000"/>
              </a:lnSpc>
              <a:spcBef>
                <a:spcPts val="0"/>
              </a:spcBef>
              <a:spcAft>
                <a:spcPts val="0"/>
              </a:spcAft>
              <a:buClr>
                <a:schemeClr val="dk1"/>
              </a:buClr>
              <a:buSzPts val="1300"/>
              <a:buNone/>
              <a:defRPr>
                <a:solidFill>
                  <a:schemeClr val="dk1"/>
                </a:solidFill>
              </a:defRPr>
            </a:lvl7pPr>
            <a:lvl8pPr lvl="7" algn="l">
              <a:lnSpc>
                <a:spcPct val="100000"/>
              </a:lnSpc>
              <a:spcBef>
                <a:spcPts val="0"/>
              </a:spcBef>
              <a:spcAft>
                <a:spcPts val="0"/>
              </a:spcAft>
              <a:buClr>
                <a:schemeClr val="dk1"/>
              </a:buClr>
              <a:buSzPts val="1300"/>
              <a:buNone/>
              <a:defRPr>
                <a:solidFill>
                  <a:schemeClr val="dk1"/>
                </a:solidFill>
              </a:defRPr>
            </a:lvl8pPr>
            <a:lvl9pPr lvl="8" algn="l">
              <a:lnSpc>
                <a:spcPct val="100000"/>
              </a:lnSpc>
              <a:spcBef>
                <a:spcPts val="0"/>
              </a:spcBef>
              <a:spcAft>
                <a:spcPts val="0"/>
              </a:spcAft>
              <a:buClr>
                <a:schemeClr val="dk1"/>
              </a:buClr>
              <a:buSzPts val="1300"/>
              <a:buNone/>
              <a:defRPr>
                <a:solidFill>
                  <a:schemeClr val="dk1"/>
                </a:solidFill>
              </a:defRPr>
            </a:lvl9pPr>
          </a:lstStyle>
          <a:p>
            <a:endParaRPr/>
          </a:p>
        </p:txBody>
      </p:sp>
    </p:spTree>
    <p:extLst>
      <p:ext uri="{BB962C8B-B14F-4D97-AF65-F5344CB8AC3E}">
        <p14:creationId xmlns:p14="http://schemas.microsoft.com/office/powerpoint/2010/main" val="242338822"/>
      </p:ext>
    </p:extLst>
  </p:cSld>
  <p:clrMapOvr>
    <a:masterClrMapping/>
  </p:clrMapOvr>
  <p:extLst>
    <p:ext uri="{DCECCB84-F9BA-43D5-87BE-67443E8EF086}">
      <p15:sldGuideLst xmlns:p15="http://schemas.microsoft.com/office/powerpoint/2012/main">
        <p15:guide id="1" pos="397">
          <p15:clr>
            <a:srgbClr val="FA7B17"/>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Разделительный слайд">
  <p:cSld name="Разделительный слайд">
    <p:spTree>
      <p:nvGrpSpPr>
        <p:cNvPr id="1" name="Shape 27"/>
        <p:cNvGrpSpPr/>
        <p:nvPr/>
      </p:nvGrpSpPr>
      <p:grpSpPr>
        <a:xfrm>
          <a:off x="0" y="0"/>
          <a:ext cx="0" cy="0"/>
          <a:chOff x="0" y="0"/>
          <a:chExt cx="0" cy="0"/>
        </a:xfrm>
      </p:grpSpPr>
      <p:sp>
        <p:nvSpPr>
          <p:cNvPr id="28" name="Google Shape;28;p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ru-RU"/>
              <a:t>‹#›</a:t>
            </a:fld>
            <a:endParaRPr/>
          </a:p>
        </p:txBody>
      </p:sp>
      <p:pic>
        <p:nvPicPr>
          <p:cNvPr id="29" name="Google Shape;29;p7"/>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30" name="Google Shape;30;p7"/>
          <p:cNvSpPr txBox="1">
            <a:spLocks noGrp="1"/>
          </p:cNvSpPr>
          <p:nvPr>
            <p:ph type="title"/>
          </p:nvPr>
        </p:nvSpPr>
        <p:spPr>
          <a:xfrm>
            <a:off x="651425" y="396394"/>
            <a:ext cx="77061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chemeClr val="lt1"/>
              </a:buClr>
              <a:buSzPts val="4600"/>
              <a:buNone/>
              <a:defRPr sz="4600">
                <a:solidFill>
                  <a:schemeClr val="lt1"/>
                </a:solidFill>
              </a:defRPr>
            </a:lvl1pPr>
            <a:lvl2pPr lvl="1" algn="l">
              <a:lnSpc>
                <a:spcPct val="100000"/>
              </a:lnSpc>
              <a:spcBef>
                <a:spcPts val="0"/>
              </a:spcBef>
              <a:spcAft>
                <a:spcPts val="0"/>
              </a:spcAft>
              <a:buSzPts val="5000"/>
              <a:buNone/>
              <a:defRPr sz="5000"/>
            </a:lvl2pPr>
            <a:lvl3pPr lvl="2" algn="l">
              <a:lnSpc>
                <a:spcPct val="100000"/>
              </a:lnSpc>
              <a:spcBef>
                <a:spcPts val="0"/>
              </a:spcBef>
              <a:spcAft>
                <a:spcPts val="0"/>
              </a:spcAft>
              <a:buSzPts val="5000"/>
              <a:buNone/>
              <a:defRPr sz="5000"/>
            </a:lvl3pPr>
            <a:lvl4pPr lvl="3" algn="l">
              <a:lnSpc>
                <a:spcPct val="100000"/>
              </a:lnSpc>
              <a:spcBef>
                <a:spcPts val="0"/>
              </a:spcBef>
              <a:spcAft>
                <a:spcPts val="0"/>
              </a:spcAft>
              <a:buSzPts val="5000"/>
              <a:buNone/>
              <a:defRPr sz="5000"/>
            </a:lvl4pPr>
            <a:lvl5pPr lvl="4" algn="l">
              <a:lnSpc>
                <a:spcPct val="100000"/>
              </a:lnSpc>
              <a:spcBef>
                <a:spcPts val="0"/>
              </a:spcBef>
              <a:spcAft>
                <a:spcPts val="0"/>
              </a:spcAft>
              <a:buSzPts val="5000"/>
              <a:buNone/>
              <a:defRPr sz="5000"/>
            </a:lvl5pPr>
            <a:lvl6pPr lvl="5" algn="l">
              <a:lnSpc>
                <a:spcPct val="100000"/>
              </a:lnSpc>
              <a:spcBef>
                <a:spcPts val="0"/>
              </a:spcBef>
              <a:spcAft>
                <a:spcPts val="0"/>
              </a:spcAft>
              <a:buSzPts val="5000"/>
              <a:buNone/>
              <a:defRPr sz="5000"/>
            </a:lvl6pPr>
            <a:lvl7pPr lvl="6" algn="l">
              <a:lnSpc>
                <a:spcPct val="100000"/>
              </a:lnSpc>
              <a:spcBef>
                <a:spcPts val="0"/>
              </a:spcBef>
              <a:spcAft>
                <a:spcPts val="0"/>
              </a:spcAft>
              <a:buSzPts val="5000"/>
              <a:buNone/>
              <a:defRPr sz="5000"/>
            </a:lvl7pPr>
            <a:lvl8pPr lvl="7" algn="l">
              <a:lnSpc>
                <a:spcPct val="100000"/>
              </a:lnSpc>
              <a:spcBef>
                <a:spcPts val="0"/>
              </a:spcBef>
              <a:spcAft>
                <a:spcPts val="0"/>
              </a:spcAft>
              <a:buSzPts val="5000"/>
              <a:buNone/>
              <a:defRPr sz="5000"/>
            </a:lvl8pPr>
            <a:lvl9pPr lvl="8" algn="l">
              <a:lnSpc>
                <a:spcPct val="100000"/>
              </a:lnSpc>
              <a:spcBef>
                <a:spcPts val="0"/>
              </a:spcBef>
              <a:spcAft>
                <a:spcPts val="0"/>
              </a:spcAft>
              <a:buSzPts val="5000"/>
              <a:buNone/>
              <a:defRPr sz="5000"/>
            </a:lvl9pPr>
          </a:lstStyle>
          <a:p>
            <a:endParaRPr/>
          </a:p>
        </p:txBody>
      </p:sp>
    </p:spTree>
    <p:extLst>
      <p:ext uri="{BB962C8B-B14F-4D97-AF65-F5344CB8AC3E}">
        <p14:creationId xmlns:p14="http://schemas.microsoft.com/office/powerpoint/2010/main" val="33193350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Заголовок">
  <p:cSld name="Заголовок">
    <p:spTree>
      <p:nvGrpSpPr>
        <p:cNvPr id="1" name="Shape 23"/>
        <p:cNvGrpSpPr/>
        <p:nvPr/>
      </p:nvGrpSpPr>
      <p:grpSpPr>
        <a:xfrm>
          <a:off x="0" y="0"/>
          <a:ext cx="0" cy="0"/>
          <a:chOff x="0" y="0"/>
          <a:chExt cx="0" cy="0"/>
        </a:xfrm>
      </p:grpSpPr>
      <p:sp>
        <p:nvSpPr>
          <p:cNvPr id="24" name="Google Shape;24;p5"/>
          <p:cNvSpPr txBox="1">
            <a:spLocks noGrp="1"/>
          </p:cNvSpPr>
          <p:nvPr>
            <p:ph type="title"/>
          </p:nvPr>
        </p:nvSpPr>
        <p:spPr>
          <a:xfrm>
            <a:off x="500550" y="330724"/>
            <a:ext cx="8520600" cy="1095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1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Tree>
    <p:extLst>
      <p:ext uri="{BB962C8B-B14F-4D97-AF65-F5344CB8AC3E}">
        <p14:creationId xmlns:p14="http://schemas.microsoft.com/office/powerpoint/2010/main" val="14458636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de 1">
  <p:cSld name="Code 1">
    <p:spTree>
      <p:nvGrpSpPr>
        <p:cNvPr id="1" name="Shape 79"/>
        <p:cNvGrpSpPr/>
        <p:nvPr/>
      </p:nvGrpSpPr>
      <p:grpSpPr>
        <a:xfrm>
          <a:off x="0" y="0"/>
          <a:ext cx="0" cy="0"/>
          <a:chOff x="0" y="0"/>
          <a:chExt cx="0" cy="0"/>
        </a:xfrm>
      </p:grpSpPr>
      <p:pic>
        <p:nvPicPr>
          <p:cNvPr id="80" name="Google Shape;80;p9" descr="Изображение выглядит как снимок экрана&#10;&#10;Автоматически созданное описание"/>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81" name="Google Shape;81;p9"/>
          <p:cNvSpPr txBox="1">
            <a:spLocks noGrp="1"/>
          </p:cNvSpPr>
          <p:nvPr>
            <p:ph type="body" idx="1"/>
          </p:nvPr>
        </p:nvSpPr>
        <p:spPr>
          <a:xfrm>
            <a:off x="542700" y="1287780"/>
            <a:ext cx="8058600" cy="3605689"/>
          </a:xfrm>
          <a:prstGeom prst="rect">
            <a:avLst/>
          </a:prstGeom>
          <a:noFill/>
          <a:ln>
            <a:noFill/>
          </a:ln>
        </p:spPr>
        <p:txBody>
          <a:bodyPr spcFirstLastPara="1" wrap="square" lIns="91425" tIns="45700" rIns="91425" bIns="45700" anchor="t" anchorCtr="0">
            <a:noAutofit/>
          </a:bodyPr>
          <a:lstStyle>
            <a:lvl1pPr marL="342900" lvl="0" indent="-247650" algn="l">
              <a:lnSpc>
                <a:spcPct val="90000"/>
              </a:lnSpc>
              <a:spcBef>
                <a:spcPts val="527"/>
              </a:spcBef>
              <a:spcAft>
                <a:spcPts val="0"/>
              </a:spcAft>
              <a:buClr>
                <a:schemeClr val="dk1"/>
              </a:buClr>
              <a:buSzPts val="1600"/>
              <a:buChar char="•"/>
              <a:defRPr sz="1200"/>
            </a:lvl1pPr>
            <a:lvl2pPr marL="685800" lvl="1" indent="-257175" algn="l">
              <a:lnSpc>
                <a:spcPct val="90000"/>
              </a:lnSpc>
              <a:spcBef>
                <a:spcPts val="264"/>
              </a:spcBef>
              <a:spcAft>
                <a:spcPts val="0"/>
              </a:spcAft>
              <a:buClr>
                <a:schemeClr val="dk1"/>
              </a:buClr>
              <a:buSzPts val="1800"/>
              <a:buChar char="•"/>
              <a:defRPr/>
            </a:lvl2pPr>
            <a:lvl3pPr marL="1028700" lvl="2" indent="-257175" algn="l">
              <a:lnSpc>
                <a:spcPct val="90000"/>
              </a:lnSpc>
              <a:spcBef>
                <a:spcPts val="264"/>
              </a:spcBef>
              <a:spcAft>
                <a:spcPts val="0"/>
              </a:spcAft>
              <a:buClr>
                <a:schemeClr val="dk1"/>
              </a:buClr>
              <a:buSzPts val="1800"/>
              <a:buChar char="•"/>
              <a:defRPr/>
            </a:lvl3pPr>
            <a:lvl4pPr marL="1371600" lvl="3" indent="-257175" algn="l">
              <a:lnSpc>
                <a:spcPct val="90000"/>
              </a:lnSpc>
              <a:spcBef>
                <a:spcPts val="264"/>
              </a:spcBef>
              <a:spcAft>
                <a:spcPts val="0"/>
              </a:spcAft>
              <a:buClr>
                <a:schemeClr val="dk1"/>
              </a:buClr>
              <a:buSzPts val="1800"/>
              <a:buChar char="•"/>
              <a:defRPr/>
            </a:lvl4pPr>
            <a:lvl5pPr marL="1714500" lvl="4" indent="-257175" algn="l">
              <a:lnSpc>
                <a:spcPct val="90000"/>
              </a:lnSpc>
              <a:spcBef>
                <a:spcPts val="264"/>
              </a:spcBef>
              <a:spcAft>
                <a:spcPts val="0"/>
              </a:spcAft>
              <a:buClr>
                <a:schemeClr val="dk1"/>
              </a:buClr>
              <a:buSzPts val="1800"/>
              <a:buChar char="•"/>
              <a:defRPr/>
            </a:lvl5pPr>
            <a:lvl6pPr marL="2057400" lvl="5" indent="-257175" algn="l">
              <a:lnSpc>
                <a:spcPct val="90000"/>
              </a:lnSpc>
              <a:spcBef>
                <a:spcPts val="264"/>
              </a:spcBef>
              <a:spcAft>
                <a:spcPts val="0"/>
              </a:spcAft>
              <a:buClr>
                <a:schemeClr val="dk1"/>
              </a:buClr>
              <a:buSzPts val="1800"/>
              <a:buChar char="•"/>
              <a:defRPr/>
            </a:lvl6pPr>
            <a:lvl7pPr marL="2400300" lvl="6" indent="-257175" algn="l">
              <a:lnSpc>
                <a:spcPct val="90000"/>
              </a:lnSpc>
              <a:spcBef>
                <a:spcPts val="264"/>
              </a:spcBef>
              <a:spcAft>
                <a:spcPts val="0"/>
              </a:spcAft>
              <a:buClr>
                <a:schemeClr val="dk1"/>
              </a:buClr>
              <a:buSzPts val="1800"/>
              <a:buChar char="•"/>
              <a:defRPr/>
            </a:lvl7pPr>
            <a:lvl8pPr marL="2743200" lvl="7" indent="-257175" algn="l">
              <a:lnSpc>
                <a:spcPct val="90000"/>
              </a:lnSpc>
              <a:spcBef>
                <a:spcPts val="264"/>
              </a:spcBef>
              <a:spcAft>
                <a:spcPts val="0"/>
              </a:spcAft>
              <a:buClr>
                <a:schemeClr val="dk1"/>
              </a:buClr>
              <a:buSzPts val="1800"/>
              <a:buChar char="•"/>
              <a:defRPr/>
            </a:lvl8pPr>
            <a:lvl9pPr marL="3086100" lvl="8" indent="-257175" algn="l">
              <a:lnSpc>
                <a:spcPct val="90000"/>
              </a:lnSpc>
              <a:spcBef>
                <a:spcPts val="264"/>
              </a:spcBef>
              <a:spcAft>
                <a:spcPts val="0"/>
              </a:spcAft>
              <a:buClr>
                <a:schemeClr val="dk1"/>
              </a:buClr>
              <a:buSzPts val="1800"/>
              <a:buChar char="•"/>
              <a:defRPr/>
            </a:lvl9pPr>
          </a:lstStyle>
          <a:p>
            <a:endParaRPr/>
          </a:p>
        </p:txBody>
      </p:sp>
      <p:sp>
        <p:nvSpPr>
          <p:cNvPr id="82" name="Google Shape;82;p9"/>
          <p:cNvSpPr txBox="1">
            <a:spLocks noGrp="1"/>
          </p:cNvSpPr>
          <p:nvPr>
            <p:ph type="body" idx="2"/>
          </p:nvPr>
        </p:nvSpPr>
        <p:spPr>
          <a:xfrm>
            <a:off x="539750" y="271773"/>
            <a:ext cx="8065294" cy="408385"/>
          </a:xfrm>
          <a:prstGeom prst="rect">
            <a:avLst/>
          </a:prstGeom>
          <a:noFill/>
          <a:ln>
            <a:noFill/>
          </a:ln>
        </p:spPr>
        <p:txBody>
          <a:bodyPr spcFirstLastPara="1" wrap="square" lIns="91425" tIns="45700" rIns="91425" bIns="45700" anchor="t" anchorCtr="0">
            <a:noAutofit/>
          </a:bodyPr>
          <a:lstStyle>
            <a:lvl1pPr marL="342900" marR="0" lvl="0" indent="-171450" algn="l">
              <a:lnSpc>
                <a:spcPct val="90000"/>
              </a:lnSpc>
              <a:spcBef>
                <a:spcPts val="527"/>
              </a:spcBef>
              <a:spcAft>
                <a:spcPts val="0"/>
              </a:spcAft>
              <a:buClr>
                <a:schemeClr val="lt1"/>
              </a:buClr>
              <a:buSzPts val="3300"/>
              <a:buFont typeface="Avenir"/>
              <a:buNone/>
              <a:defRPr sz="2475" b="1">
                <a:solidFill>
                  <a:schemeClr val="lt1"/>
                </a:solidFill>
                <a:latin typeface="Avenir"/>
                <a:ea typeface="Avenir"/>
                <a:cs typeface="Avenir"/>
                <a:sym typeface="Avenir"/>
              </a:defRPr>
            </a:lvl1pPr>
            <a:lvl2pPr marL="685800" lvl="1" indent="-171450" algn="l">
              <a:lnSpc>
                <a:spcPct val="90000"/>
              </a:lnSpc>
              <a:spcBef>
                <a:spcPts val="264"/>
              </a:spcBef>
              <a:spcAft>
                <a:spcPts val="0"/>
              </a:spcAft>
              <a:buClr>
                <a:schemeClr val="lt1"/>
              </a:buClr>
              <a:buSzPts val="3300"/>
              <a:buNone/>
              <a:defRPr sz="2475" b="1">
                <a:solidFill>
                  <a:schemeClr val="lt1"/>
                </a:solidFill>
                <a:latin typeface="Avenir"/>
                <a:ea typeface="Avenir"/>
                <a:cs typeface="Avenir"/>
                <a:sym typeface="Avenir"/>
              </a:defRPr>
            </a:lvl2pPr>
            <a:lvl3pPr marL="1028700" lvl="2" indent="-171450" algn="l">
              <a:lnSpc>
                <a:spcPct val="90000"/>
              </a:lnSpc>
              <a:spcBef>
                <a:spcPts val="264"/>
              </a:spcBef>
              <a:spcAft>
                <a:spcPts val="0"/>
              </a:spcAft>
              <a:buClr>
                <a:schemeClr val="lt1"/>
              </a:buClr>
              <a:buSzPts val="3300"/>
              <a:buNone/>
              <a:defRPr sz="2475" b="1">
                <a:solidFill>
                  <a:schemeClr val="lt1"/>
                </a:solidFill>
                <a:latin typeface="Avenir"/>
                <a:ea typeface="Avenir"/>
                <a:cs typeface="Avenir"/>
                <a:sym typeface="Avenir"/>
              </a:defRPr>
            </a:lvl3pPr>
            <a:lvl4pPr marL="1371600" lvl="3" indent="-171450" algn="l">
              <a:lnSpc>
                <a:spcPct val="90000"/>
              </a:lnSpc>
              <a:spcBef>
                <a:spcPts val="264"/>
              </a:spcBef>
              <a:spcAft>
                <a:spcPts val="0"/>
              </a:spcAft>
              <a:buClr>
                <a:schemeClr val="lt1"/>
              </a:buClr>
              <a:buSzPts val="3300"/>
              <a:buNone/>
              <a:defRPr sz="2475" b="1">
                <a:solidFill>
                  <a:schemeClr val="lt1"/>
                </a:solidFill>
                <a:latin typeface="Avenir"/>
                <a:ea typeface="Avenir"/>
                <a:cs typeface="Avenir"/>
                <a:sym typeface="Avenir"/>
              </a:defRPr>
            </a:lvl4pPr>
            <a:lvl5pPr marL="1714500" lvl="4" indent="-171450" algn="l">
              <a:lnSpc>
                <a:spcPct val="90000"/>
              </a:lnSpc>
              <a:spcBef>
                <a:spcPts val="264"/>
              </a:spcBef>
              <a:spcAft>
                <a:spcPts val="0"/>
              </a:spcAft>
              <a:buClr>
                <a:schemeClr val="lt1"/>
              </a:buClr>
              <a:buSzPts val="3300"/>
              <a:buNone/>
              <a:defRPr sz="2475">
                <a:solidFill>
                  <a:schemeClr val="lt1"/>
                </a:solidFill>
                <a:latin typeface="Avenir"/>
                <a:ea typeface="Avenir"/>
                <a:cs typeface="Avenir"/>
                <a:sym typeface="Avenir"/>
              </a:defRPr>
            </a:lvl5pPr>
            <a:lvl6pPr marL="2057400" lvl="5" indent="-257175" algn="l">
              <a:lnSpc>
                <a:spcPct val="90000"/>
              </a:lnSpc>
              <a:spcBef>
                <a:spcPts val="264"/>
              </a:spcBef>
              <a:spcAft>
                <a:spcPts val="0"/>
              </a:spcAft>
              <a:buClr>
                <a:schemeClr val="dk1"/>
              </a:buClr>
              <a:buSzPts val="1800"/>
              <a:buChar char="•"/>
              <a:defRPr/>
            </a:lvl6pPr>
            <a:lvl7pPr marL="2400300" lvl="6" indent="-257175" algn="l">
              <a:lnSpc>
                <a:spcPct val="90000"/>
              </a:lnSpc>
              <a:spcBef>
                <a:spcPts val="264"/>
              </a:spcBef>
              <a:spcAft>
                <a:spcPts val="0"/>
              </a:spcAft>
              <a:buClr>
                <a:schemeClr val="dk1"/>
              </a:buClr>
              <a:buSzPts val="1800"/>
              <a:buChar char="•"/>
              <a:defRPr/>
            </a:lvl7pPr>
            <a:lvl8pPr marL="2743200" lvl="7" indent="-257175" algn="l">
              <a:lnSpc>
                <a:spcPct val="90000"/>
              </a:lnSpc>
              <a:spcBef>
                <a:spcPts val="264"/>
              </a:spcBef>
              <a:spcAft>
                <a:spcPts val="0"/>
              </a:spcAft>
              <a:buClr>
                <a:schemeClr val="dk1"/>
              </a:buClr>
              <a:buSzPts val="1800"/>
              <a:buChar char="•"/>
              <a:defRPr/>
            </a:lvl8pPr>
            <a:lvl9pPr marL="3086100" lvl="8" indent="-257175" algn="l">
              <a:lnSpc>
                <a:spcPct val="90000"/>
              </a:lnSpc>
              <a:spcBef>
                <a:spcPts val="264"/>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21438840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jp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11" cstate="print"/>
          <a:stretch>
            <a:fillRect/>
          </a:stretch>
        </p:blipFill>
        <p:spPr>
          <a:xfrm>
            <a:off x="7696200" y="4876800"/>
            <a:ext cx="1295399" cy="152399"/>
          </a:xfrm>
          <a:prstGeom prst="rect">
            <a:avLst/>
          </a:prstGeom>
        </p:spPr>
      </p:pic>
      <p:sp>
        <p:nvSpPr>
          <p:cNvPr id="2" name="Holder 2"/>
          <p:cNvSpPr>
            <a:spLocks noGrp="1"/>
          </p:cNvSpPr>
          <p:nvPr>
            <p:ph type="title"/>
          </p:nvPr>
        </p:nvSpPr>
        <p:spPr>
          <a:xfrm>
            <a:off x="212554" y="388000"/>
            <a:ext cx="8718890" cy="970280"/>
          </a:xfrm>
          <a:prstGeom prst="rect">
            <a:avLst/>
          </a:prstGeom>
        </p:spPr>
        <p:txBody>
          <a:bodyPr wrap="square" lIns="0" tIns="0" rIns="0" bIns="0">
            <a:spAutoFit/>
          </a:bodyPr>
          <a:lstStyle>
            <a:lvl1pPr>
              <a:defRPr sz="3100" b="1" i="0">
                <a:solidFill>
                  <a:schemeClr val="tx1"/>
                </a:solidFill>
                <a:latin typeface="Roboto"/>
                <a:cs typeface="Roboto"/>
              </a:defRPr>
            </a:lvl1pPr>
          </a:lstStyle>
          <a:p>
            <a:endParaRPr/>
          </a:p>
        </p:txBody>
      </p:sp>
      <p:sp>
        <p:nvSpPr>
          <p:cNvPr id="3" name="Holder 3"/>
          <p:cNvSpPr>
            <a:spLocks noGrp="1"/>
          </p:cNvSpPr>
          <p:nvPr>
            <p:ph type="body" idx="1"/>
          </p:nvPr>
        </p:nvSpPr>
        <p:spPr>
          <a:xfrm>
            <a:off x="495799" y="1421874"/>
            <a:ext cx="8535035" cy="1917700"/>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a:xfrm>
            <a:off x="3108960" y="4783455"/>
            <a:ext cx="2926080" cy="257175"/>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457200" y="4783455"/>
            <a:ext cx="2103120" cy="257175"/>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12/7/23</a:t>
            </a:fld>
            <a:endParaRPr lang="en-US"/>
          </a:p>
        </p:txBody>
      </p:sp>
      <p:sp>
        <p:nvSpPr>
          <p:cNvPr id="6" name="Holder 6"/>
          <p:cNvSpPr>
            <a:spLocks noGrp="1"/>
          </p:cNvSpPr>
          <p:nvPr>
            <p:ph type="sldNum" sz="quarter" idx="7"/>
          </p:nvPr>
        </p:nvSpPr>
        <p:spPr>
          <a:xfrm>
            <a:off x="6583680" y="4783455"/>
            <a:ext cx="2103120" cy="257175"/>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8.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8.xml"/><Relationship Id="rId4" Type="http://schemas.openxmlformats.org/officeDocument/2006/relationships/image" Target="../media/image36.png"/></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8.xml"/><Relationship Id="rId4" Type="http://schemas.openxmlformats.org/officeDocument/2006/relationships/image" Target="../media/image39.png"/></Relationships>
</file>

<file path=ppt/slides/_rels/slide2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image" Target="../media/image44.png"/><Relationship Id="rId1" Type="http://schemas.openxmlformats.org/officeDocument/2006/relationships/slideLayout" Target="../slideLayouts/slideLayout8.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3.png"/></Relationships>
</file>

<file path=ppt/slides/_rels/slide2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0.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1.gif"/><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8.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52.gif"/><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image" Target="../media/image53.gif"/><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58.png"/><Relationship Id="rId7" Type="http://schemas.openxmlformats.org/officeDocument/2006/relationships/image" Target="../media/image62.png"/><Relationship Id="rId2" Type="http://schemas.openxmlformats.org/officeDocument/2006/relationships/image" Target="../media/image55.png"/><Relationship Id="rId1" Type="http://schemas.openxmlformats.org/officeDocument/2006/relationships/slideLayout" Target="../slideLayouts/slideLayout8.xml"/><Relationship Id="rId6" Type="http://schemas.openxmlformats.org/officeDocument/2006/relationships/image" Target="../media/image61.png"/><Relationship Id="rId5" Type="http://schemas.openxmlformats.org/officeDocument/2006/relationships/image" Target="../media/image60.png"/><Relationship Id="rId10" Type="http://schemas.openxmlformats.org/officeDocument/2006/relationships/image" Target="../media/image57.jpeg"/><Relationship Id="rId4" Type="http://schemas.openxmlformats.org/officeDocument/2006/relationships/image" Target="../media/image56.png"/><Relationship Id="rId9" Type="http://schemas.openxmlformats.org/officeDocument/2006/relationships/image" Target="../media/image6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8.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12" Type="http://schemas.openxmlformats.org/officeDocument/2006/relationships/image" Target="../media/image19.png"/><Relationship Id="rId2" Type="http://schemas.openxmlformats.org/officeDocument/2006/relationships/image" Target="../media/image1.jpg"/><Relationship Id="rId1" Type="http://schemas.openxmlformats.org/officeDocument/2006/relationships/slideLayout" Target="../slideLayouts/slideLayout3.xml"/><Relationship Id="rId6" Type="http://schemas.openxmlformats.org/officeDocument/2006/relationships/image" Target="../media/image13.png"/><Relationship Id="rId11" Type="http://schemas.openxmlformats.org/officeDocument/2006/relationships/image" Target="../media/image18.pn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s>
</file>

<file path=ppt/slides/_rels/slide4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3.png"/><Relationship Id="rId1" Type="http://schemas.openxmlformats.org/officeDocument/2006/relationships/slideLayout" Target="../slideLayouts/slideLayout8.xml"/><Relationship Id="rId4" Type="http://schemas.openxmlformats.org/officeDocument/2006/relationships/image" Target="../media/image65.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6.png"/><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8.xml"/><Relationship Id="rId4" Type="http://schemas.openxmlformats.org/officeDocument/2006/relationships/image" Target="../media/image73.png"/></Relationships>
</file>

<file path=ppt/slides/_rels/slide4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77.png"/><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70.jp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8.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51.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8" Type="http://schemas.openxmlformats.org/officeDocument/2006/relationships/hyperlink" Target="https://habr.com/ru/companies/ods/articles/594063/" TargetMode="External"/><Relationship Id="rId13" Type="http://schemas.openxmlformats.org/officeDocument/2006/relationships/hyperlink" Target="https://www.tensorflow.org/tensorboard" TargetMode="External"/><Relationship Id="rId3" Type="http://schemas.openxmlformats.org/officeDocument/2006/relationships/hyperlink" Target="https://habr.com/ru/articles/459816/" TargetMode="External"/><Relationship Id="rId7" Type="http://schemas.openxmlformats.org/officeDocument/2006/relationships/hyperlink" Target="https://habr.com/ru/companies/smartengines/articles/264677/" TargetMode="External"/><Relationship Id="rId12" Type="http://schemas.openxmlformats.org/officeDocument/2006/relationships/hyperlink" Target="https://wandb.ai/site" TargetMode="External"/><Relationship Id="rId2" Type="http://schemas.openxmlformats.org/officeDocument/2006/relationships/notesSlide" Target="../notesSlides/notesSlide17.xml"/><Relationship Id="rId1" Type="http://schemas.openxmlformats.org/officeDocument/2006/relationships/slideLayout" Target="../slideLayouts/slideLayout8.xml"/><Relationship Id="rId6" Type="http://schemas.openxmlformats.org/officeDocument/2006/relationships/hyperlink" Target="https://becominghuman.ai/avoid-overfitting-using-cross-validation-51241aa9bf8c" TargetMode="External"/><Relationship Id="rId11" Type="http://schemas.openxmlformats.org/officeDocument/2006/relationships/hyperlink" Target="http://proceedings.mlr.press/v9/glorot10a/glorot10a.pdf" TargetMode="External"/><Relationship Id="rId5" Type="http://schemas.openxmlformats.org/officeDocument/2006/relationships/hyperlink" Target="https://futureinapps.com/ru/blog/kross-validaciya-v-mashinnom-obuchenii-chast-1?pid=1kjAlrVFMI" TargetMode="External"/><Relationship Id="rId10" Type="http://schemas.openxmlformats.org/officeDocument/2006/relationships/hyperlink" Target="https://habr.com/ru/articles/309302/" TargetMode="External"/><Relationship Id="rId4" Type="http://schemas.openxmlformats.org/officeDocument/2006/relationships/hyperlink" Target="https://habr.com/ru/articles/679232/" TargetMode="External"/><Relationship Id="rId9" Type="http://schemas.openxmlformats.org/officeDocument/2006/relationships/hyperlink" Target="https://habr.com/ru/companies/wunderfund/articles/330814/" TargetMode="Externa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9.xml"/><Relationship Id="rId1" Type="http://schemas.openxmlformats.org/officeDocument/2006/relationships/slideLayout" Target="../slideLayouts/slideLayout8.xml"/><Relationship Id="rId4" Type="http://schemas.openxmlformats.org/officeDocument/2006/relationships/image" Target="../media/image80.pn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9143999" cy="5143499"/>
          </a:xfrm>
          <a:prstGeom prst="rect">
            <a:avLst/>
          </a:prstGeom>
        </p:spPr>
      </p:pic>
      <p:sp>
        <p:nvSpPr>
          <p:cNvPr id="3" name="object 3"/>
          <p:cNvSpPr txBox="1"/>
          <p:nvPr/>
        </p:nvSpPr>
        <p:spPr>
          <a:xfrm>
            <a:off x="1017674" y="4414306"/>
            <a:ext cx="1649326" cy="299720"/>
          </a:xfrm>
          <a:prstGeom prst="rect">
            <a:avLst/>
          </a:prstGeom>
        </p:spPr>
        <p:txBody>
          <a:bodyPr vert="horz" wrap="square" lIns="0" tIns="12700" rIns="0" bIns="0" rtlCol="0">
            <a:spAutoFit/>
          </a:bodyPr>
          <a:lstStyle/>
          <a:p>
            <a:pPr marL="12700">
              <a:lnSpc>
                <a:spcPct val="100000"/>
              </a:lnSpc>
              <a:spcBef>
                <a:spcPts val="100"/>
              </a:spcBef>
            </a:pPr>
            <a:r>
              <a:rPr sz="1800" b="1" spc="-10" dirty="0">
                <a:solidFill>
                  <a:srgbClr val="FFFFFF"/>
                </a:solidFill>
                <a:latin typeface="Roboto"/>
                <a:cs typeface="Roboto"/>
              </a:rPr>
              <a:t>otus.ru</a:t>
            </a:r>
            <a:endParaRPr sz="1800" dirty="0">
              <a:latin typeface="Roboto"/>
              <a:cs typeface="Roboto"/>
            </a:endParaRPr>
          </a:p>
        </p:txBody>
      </p:sp>
      <p:sp>
        <p:nvSpPr>
          <p:cNvPr id="4" name="object 4"/>
          <p:cNvSpPr txBox="1">
            <a:spLocks noGrp="1"/>
          </p:cNvSpPr>
          <p:nvPr>
            <p:ph type="title"/>
          </p:nvPr>
        </p:nvSpPr>
        <p:spPr>
          <a:xfrm>
            <a:off x="1017674" y="1745501"/>
            <a:ext cx="7516726" cy="1769715"/>
          </a:xfrm>
          <a:prstGeom prst="rect">
            <a:avLst/>
          </a:prstGeom>
        </p:spPr>
        <p:txBody>
          <a:bodyPr vert="horz" wrap="square" lIns="0" tIns="12700" rIns="0" bIns="0" rtlCol="0">
            <a:spAutoFit/>
          </a:bodyPr>
          <a:lstStyle/>
          <a:p>
            <a:pPr marL="12700">
              <a:lnSpc>
                <a:spcPts val="6555"/>
              </a:lnSpc>
              <a:spcBef>
                <a:spcPts val="100"/>
              </a:spcBef>
            </a:pPr>
            <a:r>
              <a:rPr sz="5600" spc="-35" dirty="0">
                <a:solidFill>
                  <a:srgbClr val="FFFFFF"/>
                </a:solidFill>
              </a:rPr>
              <a:t>ML</a:t>
            </a:r>
            <a:r>
              <a:rPr sz="5600" spc="-45" dirty="0">
                <a:solidFill>
                  <a:srgbClr val="FFFFFF"/>
                </a:solidFill>
              </a:rPr>
              <a:t> </a:t>
            </a:r>
            <a:r>
              <a:rPr lang="en-US" sz="5600" spc="20" dirty="0">
                <a:solidFill>
                  <a:srgbClr val="FFFFFF"/>
                </a:solidFill>
              </a:rPr>
              <a:t>Professional</a:t>
            </a:r>
            <a:endParaRPr sz="5600" dirty="0"/>
          </a:p>
          <a:p>
            <a:pPr marL="12700" marR="5080">
              <a:lnSpc>
                <a:spcPts val="3350"/>
              </a:lnSpc>
              <a:spcBef>
                <a:spcPts val="254"/>
              </a:spcBef>
            </a:pPr>
            <a:r>
              <a:rPr lang="ru-RU" spc="-10" dirty="0">
                <a:solidFill>
                  <a:srgbClr val="FFFFFF"/>
                </a:solidFill>
              </a:rPr>
              <a:t>Борьба с переобучением</a:t>
            </a:r>
            <a:br>
              <a:rPr lang="ru-RU" spc="-10" dirty="0">
                <a:solidFill>
                  <a:srgbClr val="FFFFFF"/>
                </a:solidFill>
              </a:rPr>
            </a:br>
            <a:r>
              <a:rPr lang="ru-RU" spc="-10" dirty="0">
                <a:solidFill>
                  <a:srgbClr val="FFFFFF"/>
                </a:solidFill>
              </a:rPr>
              <a:t>Взрыв и затухание градиента</a:t>
            </a:r>
            <a:endParaRPr lang="en-US" spc="-10" dirty="0">
              <a:solidFill>
                <a:srgbClr val="FFFFFF"/>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02E50AE-34C7-4941-AC31-7983DF08E6F1}"/>
              </a:ext>
            </a:extLst>
          </p:cNvPr>
          <p:cNvSpPr>
            <a:spLocks noGrp="1"/>
          </p:cNvSpPr>
          <p:nvPr>
            <p:ph type="title"/>
          </p:nvPr>
        </p:nvSpPr>
        <p:spPr>
          <a:xfrm>
            <a:off x="212554" y="388000"/>
            <a:ext cx="8718890" cy="477054"/>
          </a:xfrm>
        </p:spPr>
        <p:txBody>
          <a:bodyPr/>
          <a:lstStyle/>
          <a:p>
            <a:r>
              <a:rPr lang="ru-RU" dirty="0"/>
              <a:t>Переобучение </a:t>
            </a:r>
            <a:r>
              <a:rPr lang="en-US" dirty="0"/>
              <a:t>vs </a:t>
            </a:r>
            <a:r>
              <a:rPr lang="ru-RU" dirty="0" err="1"/>
              <a:t>недообучение</a:t>
            </a:r>
            <a:endParaRPr lang="en-US" dirty="0"/>
          </a:p>
        </p:txBody>
      </p:sp>
      <p:pic>
        <p:nvPicPr>
          <p:cNvPr id="6" name="Picture 5">
            <a:extLst>
              <a:ext uri="{FF2B5EF4-FFF2-40B4-BE49-F238E27FC236}">
                <a16:creationId xmlns:a16="http://schemas.microsoft.com/office/drawing/2014/main" id="{CC1FD03B-E50B-0E47-A6D7-6C75F92DDD1A}"/>
              </a:ext>
            </a:extLst>
          </p:cNvPr>
          <p:cNvPicPr>
            <a:picLocks noChangeAspect="1"/>
          </p:cNvPicPr>
          <p:nvPr/>
        </p:nvPicPr>
        <p:blipFill rotWithShape="1">
          <a:blip r:embed="rId2">
            <a:extLst>
              <a:ext uri="{28A0092B-C50C-407E-A947-70E740481C1C}">
                <a14:useLocalDpi xmlns:a14="http://schemas.microsoft.com/office/drawing/2010/main" val="0"/>
              </a:ext>
            </a:extLst>
          </a:blip>
          <a:srcRect l="6666" t="28055" r="4650" b="5528"/>
          <a:stretch/>
        </p:blipFill>
        <p:spPr>
          <a:xfrm>
            <a:off x="212554" y="1047750"/>
            <a:ext cx="5181600" cy="1947583"/>
          </a:xfrm>
          <a:prstGeom prst="rect">
            <a:avLst/>
          </a:prstGeom>
        </p:spPr>
      </p:pic>
      <p:pic>
        <p:nvPicPr>
          <p:cNvPr id="8" name="Picture 7">
            <a:extLst>
              <a:ext uri="{FF2B5EF4-FFF2-40B4-BE49-F238E27FC236}">
                <a16:creationId xmlns:a16="http://schemas.microsoft.com/office/drawing/2014/main" id="{33A0EE45-D63F-434C-8441-F0D92552DBDA}"/>
              </a:ext>
            </a:extLst>
          </p:cNvPr>
          <p:cNvPicPr>
            <a:picLocks noChangeAspect="1"/>
          </p:cNvPicPr>
          <p:nvPr/>
        </p:nvPicPr>
        <p:blipFill rotWithShape="1">
          <a:blip r:embed="rId3">
            <a:extLst>
              <a:ext uri="{28A0092B-C50C-407E-A947-70E740481C1C}">
                <a14:useLocalDpi xmlns:a14="http://schemas.microsoft.com/office/drawing/2010/main" val="0"/>
              </a:ext>
            </a:extLst>
          </a:blip>
          <a:srcRect b="17806"/>
          <a:stretch/>
        </p:blipFill>
        <p:spPr>
          <a:xfrm>
            <a:off x="152400" y="3200262"/>
            <a:ext cx="5029200" cy="1790976"/>
          </a:xfrm>
          <a:prstGeom prst="rect">
            <a:avLst/>
          </a:prstGeom>
        </p:spPr>
      </p:pic>
      <p:sp>
        <p:nvSpPr>
          <p:cNvPr id="9" name="TextBox 8">
            <a:extLst>
              <a:ext uri="{FF2B5EF4-FFF2-40B4-BE49-F238E27FC236}">
                <a16:creationId xmlns:a16="http://schemas.microsoft.com/office/drawing/2014/main" id="{162A8B06-988A-5446-830F-82F6BD3601D8}"/>
              </a:ext>
            </a:extLst>
          </p:cNvPr>
          <p:cNvSpPr txBox="1"/>
          <p:nvPr/>
        </p:nvSpPr>
        <p:spPr>
          <a:xfrm>
            <a:off x="5394154" y="1047750"/>
            <a:ext cx="3673646" cy="3554819"/>
          </a:xfrm>
          <a:prstGeom prst="rect">
            <a:avLst/>
          </a:prstGeom>
          <a:noFill/>
        </p:spPr>
        <p:txBody>
          <a:bodyPr wrap="square" rtlCol="0">
            <a:spAutoFit/>
          </a:bodyPr>
          <a:lstStyle/>
          <a:p>
            <a:r>
              <a:rPr lang="ru-RU" b="1" dirty="0"/>
              <a:t>Переобучение (</a:t>
            </a:r>
            <a:r>
              <a:rPr lang="en-US" b="1" dirty="0"/>
              <a:t>overfitting)</a:t>
            </a:r>
            <a:r>
              <a:rPr lang="en-US" dirty="0"/>
              <a:t> — </a:t>
            </a:r>
            <a:r>
              <a:rPr lang="ru-RU" dirty="0"/>
              <a:t>это результат чрезмерной подгонки параметров модели к зависимостям, содержащимся в обучающем множестве</a:t>
            </a:r>
            <a:r>
              <a:rPr lang="en-US" dirty="0"/>
              <a:t>.</a:t>
            </a:r>
          </a:p>
          <a:p>
            <a:endParaRPr lang="en-US" dirty="0"/>
          </a:p>
          <a:p>
            <a:pPr>
              <a:spcAft>
                <a:spcPts val="600"/>
              </a:spcAft>
            </a:pPr>
            <a:r>
              <a:rPr lang="ru-RU" sz="1400" u="sng" dirty="0"/>
              <a:t>Причинами могут быть:</a:t>
            </a:r>
          </a:p>
          <a:p>
            <a:pPr marL="228600" indent="-228600">
              <a:spcAft>
                <a:spcPts val="600"/>
              </a:spcAft>
              <a:buFont typeface="+mj-lt"/>
              <a:buAutoNum type="arabicPeriod"/>
            </a:pPr>
            <a:r>
              <a:rPr lang="ru-RU" sz="1400" dirty="0"/>
              <a:t>Смещение в данных</a:t>
            </a:r>
            <a:r>
              <a:rPr lang="en-US" sz="1400" dirty="0"/>
              <a:t> -</a:t>
            </a:r>
            <a:r>
              <a:rPr lang="ru-RU" sz="1400" dirty="0"/>
              <a:t> несбалансированность классов, много шума, выбросы, разное распределение обучающей и тестовой выборок</a:t>
            </a:r>
            <a:endParaRPr lang="en-US" sz="1400" dirty="0"/>
          </a:p>
          <a:p>
            <a:pPr marL="228600" indent="-228600">
              <a:spcAft>
                <a:spcPts val="600"/>
              </a:spcAft>
              <a:buFont typeface="+mj-lt"/>
              <a:buAutoNum type="arabicPeriod"/>
            </a:pPr>
            <a:r>
              <a:rPr lang="ru-RU" sz="1400" dirty="0"/>
              <a:t>Недостаток данных</a:t>
            </a:r>
          </a:p>
          <a:p>
            <a:pPr marL="228600" indent="-228600">
              <a:spcAft>
                <a:spcPts val="600"/>
              </a:spcAft>
              <a:buFont typeface="+mj-lt"/>
              <a:buAutoNum type="arabicPeriod"/>
            </a:pPr>
            <a:r>
              <a:rPr lang="ru-RU" sz="1400" dirty="0"/>
              <a:t>Избыток параметров</a:t>
            </a:r>
          </a:p>
        </p:txBody>
      </p:sp>
    </p:spTree>
    <p:extLst>
      <p:ext uri="{BB962C8B-B14F-4D97-AF65-F5344CB8AC3E}">
        <p14:creationId xmlns:p14="http://schemas.microsoft.com/office/powerpoint/2010/main" val="17703285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sp>
        <p:nvSpPr>
          <p:cNvPr id="480" name="Google Shape;480;p74"/>
          <p:cNvSpPr txBox="1">
            <a:spLocks noGrp="1"/>
          </p:cNvSpPr>
          <p:nvPr>
            <p:ph type="title"/>
          </p:nvPr>
        </p:nvSpPr>
        <p:spPr>
          <a:xfrm>
            <a:off x="651425" y="396394"/>
            <a:ext cx="7706100" cy="4090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4600"/>
              <a:buNone/>
            </a:pPr>
            <a:r>
              <a:rPr lang="ru-RU" dirty="0"/>
              <a:t>Борьба с переобучением</a:t>
            </a:r>
          </a:p>
        </p:txBody>
      </p:sp>
    </p:spTree>
    <p:extLst>
      <p:ext uri="{BB962C8B-B14F-4D97-AF65-F5344CB8AC3E}">
        <p14:creationId xmlns:p14="http://schemas.microsoft.com/office/powerpoint/2010/main" val="13129070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307FA4-DFDF-7649-8B57-65B19E22945B}"/>
              </a:ext>
            </a:extLst>
          </p:cNvPr>
          <p:cNvSpPr>
            <a:spLocks noGrp="1"/>
          </p:cNvSpPr>
          <p:nvPr>
            <p:ph type="title"/>
          </p:nvPr>
        </p:nvSpPr>
        <p:spPr>
          <a:xfrm>
            <a:off x="212554" y="388000"/>
            <a:ext cx="8718890" cy="477054"/>
          </a:xfrm>
        </p:spPr>
        <p:txBody>
          <a:bodyPr/>
          <a:lstStyle/>
          <a:p>
            <a:r>
              <a:rPr lang="ru-RU" dirty="0"/>
              <a:t>Борьба с переобучением</a:t>
            </a:r>
            <a:endParaRPr lang="en-US" dirty="0"/>
          </a:p>
        </p:txBody>
      </p:sp>
      <p:pic>
        <p:nvPicPr>
          <p:cNvPr id="5" name="Picture 4">
            <a:extLst>
              <a:ext uri="{FF2B5EF4-FFF2-40B4-BE49-F238E27FC236}">
                <a16:creationId xmlns:a16="http://schemas.microsoft.com/office/drawing/2014/main" id="{D1D58205-656B-3948-BDB5-2C11E97E91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38600" y="1200150"/>
            <a:ext cx="4790463" cy="3200400"/>
          </a:xfrm>
          <a:prstGeom prst="rect">
            <a:avLst/>
          </a:prstGeom>
        </p:spPr>
      </p:pic>
      <p:sp>
        <p:nvSpPr>
          <p:cNvPr id="6" name="TextBox 5">
            <a:extLst>
              <a:ext uri="{FF2B5EF4-FFF2-40B4-BE49-F238E27FC236}">
                <a16:creationId xmlns:a16="http://schemas.microsoft.com/office/drawing/2014/main" id="{0754FB38-D672-3345-830C-85D4EF80D6F2}"/>
              </a:ext>
            </a:extLst>
          </p:cNvPr>
          <p:cNvSpPr txBox="1"/>
          <p:nvPr/>
        </p:nvSpPr>
        <p:spPr>
          <a:xfrm>
            <a:off x="457200" y="1733550"/>
            <a:ext cx="2788264" cy="1200329"/>
          </a:xfrm>
          <a:prstGeom prst="rect">
            <a:avLst/>
          </a:prstGeom>
          <a:noFill/>
        </p:spPr>
        <p:txBody>
          <a:bodyPr wrap="none" rtlCol="0">
            <a:spAutoFit/>
          </a:bodyPr>
          <a:lstStyle/>
          <a:p>
            <a:pPr marL="285750" indent="-285750">
              <a:buFont typeface="Arial" panose="020B0604020202020204" pitchFamily="34" charset="0"/>
              <a:buChar char="•"/>
            </a:pPr>
            <a:r>
              <a:rPr lang="ru-RU" sz="2400" dirty="0"/>
              <a:t>Кросс-</a:t>
            </a:r>
            <a:r>
              <a:rPr lang="ru-RU" sz="2400" dirty="0" err="1"/>
              <a:t>валидация</a:t>
            </a:r>
            <a:endParaRPr lang="ru-RU" sz="2400" dirty="0"/>
          </a:p>
          <a:p>
            <a:pPr marL="285750" indent="-285750">
              <a:buFont typeface="Arial" panose="020B0604020202020204" pitchFamily="34" charset="0"/>
              <a:buChar char="•"/>
            </a:pPr>
            <a:r>
              <a:rPr lang="ru-RU" sz="2400" dirty="0"/>
              <a:t>Ранняя остановка</a:t>
            </a:r>
          </a:p>
          <a:p>
            <a:pPr marL="285750" indent="-285750">
              <a:buFont typeface="Arial" panose="020B0604020202020204" pitchFamily="34" charset="0"/>
              <a:buChar char="•"/>
            </a:pPr>
            <a:r>
              <a:rPr lang="ru-RU" sz="2400" dirty="0"/>
              <a:t>Регуляризация</a:t>
            </a:r>
            <a:endParaRPr lang="en-US" sz="2400" dirty="0"/>
          </a:p>
        </p:txBody>
      </p:sp>
    </p:spTree>
    <p:extLst>
      <p:ext uri="{BB962C8B-B14F-4D97-AF65-F5344CB8AC3E}">
        <p14:creationId xmlns:p14="http://schemas.microsoft.com/office/powerpoint/2010/main" val="5229027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57205E-8E37-204E-9026-A28E824D3A8A}"/>
              </a:ext>
            </a:extLst>
          </p:cNvPr>
          <p:cNvSpPr>
            <a:spLocks noGrp="1"/>
          </p:cNvSpPr>
          <p:nvPr>
            <p:ph type="title"/>
          </p:nvPr>
        </p:nvSpPr>
        <p:spPr>
          <a:xfrm>
            <a:off x="212554" y="388000"/>
            <a:ext cx="8718890" cy="477054"/>
          </a:xfrm>
        </p:spPr>
        <p:txBody>
          <a:bodyPr/>
          <a:lstStyle/>
          <a:p>
            <a:r>
              <a:rPr lang="ru-RU" dirty="0"/>
              <a:t>Кросс-</a:t>
            </a:r>
            <a:r>
              <a:rPr lang="ru-RU" dirty="0" err="1"/>
              <a:t>валидация</a:t>
            </a:r>
            <a:endParaRPr lang="en-US" dirty="0"/>
          </a:p>
        </p:txBody>
      </p:sp>
      <p:sp>
        <p:nvSpPr>
          <p:cNvPr id="5" name="Прямоугольник 3">
            <a:extLst>
              <a:ext uri="{FF2B5EF4-FFF2-40B4-BE49-F238E27FC236}">
                <a16:creationId xmlns:a16="http://schemas.microsoft.com/office/drawing/2014/main" id="{331B28EE-435F-A141-857F-CF9011F71134}"/>
              </a:ext>
            </a:extLst>
          </p:cNvPr>
          <p:cNvSpPr/>
          <p:nvPr/>
        </p:nvSpPr>
        <p:spPr>
          <a:xfrm>
            <a:off x="5379396" y="1200150"/>
            <a:ext cx="3552825" cy="3323987"/>
          </a:xfrm>
          <a:prstGeom prst="rect">
            <a:avLst/>
          </a:prstGeom>
          <a:noFill/>
        </p:spPr>
        <p:txBody>
          <a:bodyPr wrap="square" rtlCol="0">
            <a:spAutoFit/>
          </a:bodyPr>
          <a:lstStyle/>
          <a:p>
            <a:r>
              <a:rPr lang="ru-RU" sz="1400" dirty="0">
                <a:latin typeface="Roboto" panose="020B0604020202020204" charset="0"/>
                <a:ea typeface="Roboto" panose="020B0604020202020204" charset="0"/>
              </a:rPr>
              <a:t>Данные разбиваются на k частей (</a:t>
            </a:r>
            <a:r>
              <a:rPr lang="en-US" sz="1400" dirty="0">
                <a:latin typeface="Roboto" panose="020B0604020202020204" charset="0"/>
                <a:ea typeface="Roboto" panose="020B0604020202020204" charset="0"/>
              </a:rPr>
              <a:t>fold</a:t>
            </a:r>
            <a:r>
              <a:rPr lang="ru-RU" sz="1400" dirty="0">
                <a:latin typeface="Roboto" panose="020B0604020202020204" charset="0"/>
                <a:ea typeface="Roboto" panose="020B0604020202020204" charset="0"/>
              </a:rPr>
              <a:t>). </a:t>
            </a:r>
            <a:endParaRPr lang="en-US" sz="1400" dirty="0">
              <a:latin typeface="Roboto" panose="020B0604020202020204" charset="0"/>
              <a:ea typeface="Roboto" panose="020B0604020202020204" charset="0"/>
            </a:endParaRPr>
          </a:p>
          <a:p>
            <a:endParaRPr lang="en-US" sz="1400" dirty="0">
              <a:latin typeface="Roboto" panose="020B0604020202020204" charset="0"/>
              <a:ea typeface="Roboto" panose="020B0604020202020204" charset="0"/>
            </a:endParaRPr>
          </a:p>
          <a:p>
            <a:r>
              <a:rPr lang="ru-RU" sz="1400" dirty="0">
                <a:latin typeface="Roboto" panose="020B0604020202020204" charset="0"/>
                <a:ea typeface="Roboto" panose="020B0604020202020204" charset="0"/>
              </a:rPr>
              <a:t>Затем на k−1 частях данных производится обучение модели, а оставшаяся часть данных используется для тестирования. </a:t>
            </a:r>
            <a:endParaRPr lang="en-US" sz="1400" dirty="0">
              <a:latin typeface="Roboto" panose="020B0604020202020204" charset="0"/>
              <a:ea typeface="Roboto" panose="020B0604020202020204" charset="0"/>
            </a:endParaRPr>
          </a:p>
          <a:p>
            <a:endParaRPr lang="en-US" sz="1400" dirty="0">
              <a:latin typeface="Roboto" panose="020B0604020202020204" charset="0"/>
              <a:ea typeface="Roboto" panose="020B0604020202020204" charset="0"/>
            </a:endParaRPr>
          </a:p>
          <a:p>
            <a:r>
              <a:rPr lang="ru-RU" sz="1400" dirty="0">
                <a:latin typeface="Roboto" panose="020B0604020202020204" charset="0"/>
                <a:ea typeface="Roboto" panose="020B0604020202020204" charset="0"/>
              </a:rPr>
              <a:t>Процедура повторяется k раз. В итоге каждая из k частей данных используется для тестирования. </a:t>
            </a:r>
            <a:endParaRPr lang="en-US" sz="1400" dirty="0">
              <a:latin typeface="Roboto" panose="020B0604020202020204" charset="0"/>
              <a:ea typeface="Roboto" panose="020B0604020202020204" charset="0"/>
            </a:endParaRPr>
          </a:p>
          <a:p>
            <a:endParaRPr lang="en-US" sz="1400" dirty="0">
              <a:latin typeface="Roboto" panose="020B0604020202020204" charset="0"/>
              <a:ea typeface="Roboto" panose="020B0604020202020204" charset="0"/>
            </a:endParaRPr>
          </a:p>
          <a:p>
            <a:r>
              <a:rPr lang="ru-RU" sz="1400" dirty="0">
                <a:latin typeface="Roboto" panose="020B0604020202020204" charset="0"/>
                <a:ea typeface="Roboto" panose="020B0604020202020204" charset="0"/>
              </a:rPr>
              <a:t>В результате получается оценка эффективности выбранной модели с наиболее равномерным использованием имеющихся данных.</a:t>
            </a:r>
            <a:endParaRPr lang="ru-RU" sz="2400" dirty="0">
              <a:solidFill>
                <a:schemeClr val="tx1"/>
              </a:solidFill>
              <a:latin typeface="Roboto" panose="020B0604020202020204" charset="0"/>
              <a:ea typeface="Roboto" panose="020B0604020202020204" charset="0"/>
            </a:endParaRPr>
          </a:p>
        </p:txBody>
      </p:sp>
      <p:grpSp>
        <p:nvGrpSpPr>
          <p:cNvPr id="6" name="Group 5">
            <a:extLst>
              <a:ext uri="{FF2B5EF4-FFF2-40B4-BE49-F238E27FC236}">
                <a16:creationId xmlns:a16="http://schemas.microsoft.com/office/drawing/2014/main" id="{8F681B78-D0DF-214B-9A6B-3428BC5BAB67}"/>
              </a:ext>
            </a:extLst>
          </p:cNvPr>
          <p:cNvGrpSpPr/>
          <p:nvPr/>
        </p:nvGrpSpPr>
        <p:grpSpPr>
          <a:xfrm>
            <a:off x="180975" y="1276350"/>
            <a:ext cx="5181600" cy="3346988"/>
            <a:chOff x="180975" y="1276350"/>
            <a:chExt cx="5181600" cy="3346988"/>
          </a:xfrm>
        </p:grpSpPr>
        <p:pic>
          <p:nvPicPr>
            <p:cNvPr id="4" name="Рисунок 1">
              <a:extLst>
                <a:ext uri="{FF2B5EF4-FFF2-40B4-BE49-F238E27FC236}">
                  <a16:creationId xmlns:a16="http://schemas.microsoft.com/office/drawing/2014/main" id="{2A454595-179A-4E43-9A59-70EFBAF2FCFA}"/>
                </a:ext>
              </a:extLst>
            </p:cNvPr>
            <p:cNvPicPr>
              <a:picLocks noChangeAspect="1"/>
            </p:cNvPicPr>
            <p:nvPr/>
          </p:nvPicPr>
          <p:blipFill>
            <a:blip r:embed="rId2"/>
            <a:stretch>
              <a:fillRect/>
            </a:stretch>
          </p:blipFill>
          <p:spPr>
            <a:xfrm>
              <a:off x="180975" y="1276350"/>
              <a:ext cx="5181600" cy="3346988"/>
            </a:xfrm>
            <a:prstGeom prst="rect">
              <a:avLst/>
            </a:prstGeom>
          </p:spPr>
        </p:pic>
        <p:sp>
          <p:nvSpPr>
            <p:cNvPr id="3" name="TextBox 2">
              <a:extLst>
                <a:ext uri="{FF2B5EF4-FFF2-40B4-BE49-F238E27FC236}">
                  <a16:creationId xmlns:a16="http://schemas.microsoft.com/office/drawing/2014/main" id="{0AEE9A3B-38CC-6C48-8CEE-54200C17CD4D}"/>
                </a:ext>
              </a:extLst>
            </p:cNvPr>
            <p:cNvSpPr txBox="1"/>
            <p:nvPr/>
          </p:nvSpPr>
          <p:spPr>
            <a:xfrm>
              <a:off x="2209800" y="1314180"/>
              <a:ext cx="1199367" cy="190770"/>
            </a:xfrm>
            <a:prstGeom prst="rect">
              <a:avLst/>
            </a:prstGeom>
            <a:solidFill>
              <a:srgbClr val="666666"/>
            </a:solidFill>
          </p:spPr>
          <p:txBody>
            <a:bodyPr wrap="none" rtlCol="0">
              <a:spAutoFit/>
            </a:bodyPr>
            <a:lstStyle/>
            <a:p>
              <a:r>
                <a:rPr lang="en-US" sz="900" dirty="0">
                  <a:solidFill>
                    <a:schemeClr val="bg1"/>
                  </a:solidFill>
                </a:rPr>
                <a:t>All Data, shuffle=True</a:t>
              </a:r>
            </a:p>
          </p:txBody>
        </p:sp>
      </p:grpSp>
    </p:spTree>
    <p:extLst>
      <p:ext uri="{BB962C8B-B14F-4D97-AF65-F5344CB8AC3E}">
        <p14:creationId xmlns:p14="http://schemas.microsoft.com/office/powerpoint/2010/main" val="13414465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57205E-8E37-204E-9026-A28E824D3A8A}"/>
              </a:ext>
            </a:extLst>
          </p:cNvPr>
          <p:cNvSpPr>
            <a:spLocks noGrp="1"/>
          </p:cNvSpPr>
          <p:nvPr>
            <p:ph type="title"/>
          </p:nvPr>
        </p:nvSpPr>
        <p:spPr>
          <a:xfrm>
            <a:off x="212554" y="388000"/>
            <a:ext cx="8718890" cy="477054"/>
          </a:xfrm>
        </p:spPr>
        <p:txBody>
          <a:bodyPr/>
          <a:lstStyle/>
          <a:p>
            <a:r>
              <a:rPr lang="ru-RU" dirty="0"/>
              <a:t>Кросс-</a:t>
            </a:r>
            <a:r>
              <a:rPr lang="ru-RU" dirty="0" err="1"/>
              <a:t>валидация</a:t>
            </a:r>
            <a:r>
              <a:rPr lang="en-US" dirty="0"/>
              <a:t> </a:t>
            </a:r>
            <a:r>
              <a:rPr lang="ru-RU" dirty="0"/>
              <a:t>временных рядов</a:t>
            </a:r>
            <a:endParaRPr lang="en-US" dirty="0"/>
          </a:p>
        </p:txBody>
      </p:sp>
      <p:sp>
        <p:nvSpPr>
          <p:cNvPr id="5" name="Прямоугольник 3">
            <a:extLst>
              <a:ext uri="{FF2B5EF4-FFF2-40B4-BE49-F238E27FC236}">
                <a16:creationId xmlns:a16="http://schemas.microsoft.com/office/drawing/2014/main" id="{331B28EE-435F-A141-857F-CF9011F71134}"/>
              </a:ext>
            </a:extLst>
          </p:cNvPr>
          <p:cNvSpPr/>
          <p:nvPr/>
        </p:nvSpPr>
        <p:spPr>
          <a:xfrm>
            <a:off x="5379396" y="1200150"/>
            <a:ext cx="3552825" cy="3108543"/>
          </a:xfrm>
          <a:prstGeom prst="rect">
            <a:avLst/>
          </a:prstGeom>
          <a:noFill/>
        </p:spPr>
        <p:txBody>
          <a:bodyPr wrap="square" rtlCol="0">
            <a:spAutoFit/>
          </a:bodyPr>
          <a:lstStyle/>
          <a:p>
            <a:r>
              <a:rPr lang="ru-RU" sz="1400" dirty="0">
                <a:latin typeface="Roboto" panose="020B0604020202020204" charset="0"/>
                <a:ea typeface="Roboto" panose="020B0604020202020204" charset="0"/>
              </a:rPr>
              <a:t>Данные разбиваются на k частей (</a:t>
            </a:r>
            <a:r>
              <a:rPr lang="en-US" sz="1400" dirty="0">
                <a:latin typeface="Roboto" panose="020B0604020202020204" charset="0"/>
                <a:ea typeface="Roboto" panose="020B0604020202020204" charset="0"/>
              </a:rPr>
              <a:t>fold</a:t>
            </a:r>
            <a:r>
              <a:rPr lang="ru-RU" sz="1400" dirty="0">
                <a:latin typeface="Roboto" panose="020B0604020202020204" charset="0"/>
                <a:ea typeface="Roboto" panose="020B0604020202020204" charset="0"/>
              </a:rPr>
              <a:t>). </a:t>
            </a:r>
            <a:endParaRPr lang="en-US" sz="1400" dirty="0">
              <a:latin typeface="Roboto" panose="020B0604020202020204" charset="0"/>
              <a:ea typeface="Roboto" panose="020B0604020202020204" charset="0"/>
            </a:endParaRPr>
          </a:p>
          <a:p>
            <a:endParaRPr lang="en-US" sz="1400" dirty="0">
              <a:latin typeface="Roboto" panose="020B0604020202020204" charset="0"/>
              <a:ea typeface="Roboto" panose="020B0604020202020204" charset="0"/>
            </a:endParaRPr>
          </a:p>
          <a:p>
            <a:r>
              <a:rPr lang="ru-RU" sz="1400" dirty="0">
                <a:latin typeface="Roboto" panose="020B0604020202020204" charset="0"/>
                <a:ea typeface="Roboto" panose="020B0604020202020204" charset="0"/>
              </a:rPr>
              <a:t>Затем производится обучение модели на частях </a:t>
            </a:r>
            <a:r>
              <a:rPr lang="ru-RU" sz="1400" b="1" dirty="0">
                <a:latin typeface="Roboto" panose="020B0604020202020204" charset="0"/>
                <a:ea typeface="Roboto" panose="020B0604020202020204" charset="0"/>
              </a:rPr>
              <a:t>предшествующих </a:t>
            </a:r>
            <a:r>
              <a:rPr lang="ru-RU" sz="1400" dirty="0">
                <a:latin typeface="Roboto" panose="020B0604020202020204" charset="0"/>
                <a:ea typeface="Roboto" panose="020B0604020202020204" charset="0"/>
              </a:rPr>
              <a:t>тестированию. </a:t>
            </a:r>
            <a:endParaRPr lang="en-US" sz="1400" dirty="0">
              <a:latin typeface="Roboto" panose="020B0604020202020204" charset="0"/>
              <a:ea typeface="Roboto" panose="020B0604020202020204" charset="0"/>
            </a:endParaRPr>
          </a:p>
          <a:p>
            <a:endParaRPr lang="en-US" sz="1400" dirty="0">
              <a:latin typeface="Roboto" panose="020B0604020202020204" charset="0"/>
              <a:ea typeface="Roboto" panose="020B0604020202020204" charset="0"/>
            </a:endParaRPr>
          </a:p>
          <a:p>
            <a:r>
              <a:rPr lang="ru-RU" sz="1400" dirty="0">
                <a:latin typeface="Roboto" panose="020B0604020202020204" charset="0"/>
                <a:ea typeface="Roboto" panose="020B0604020202020204" charset="0"/>
              </a:rPr>
              <a:t>Процедура повторяется k раз. В итоге каждая из k частей данных используется для тестирования. </a:t>
            </a:r>
            <a:endParaRPr lang="en-US" sz="1400" dirty="0">
              <a:latin typeface="Roboto" panose="020B0604020202020204" charset="0"/>
              <a:ea typeface="Roboto" panose="020B0604020202020204" charset="0"/>
            </a:endParaRPr>
          </a:p>
          <a:p>
            <a:endParaRPr lang="en-US" sz="1400" dirty="0">
              <a:latin typeface="Roboto" panose="020B0604020202020204" charset="0"/>
              <a:ea typeface="Roboto" panose="020B0604020202020204" charset="0"/>
            </a:endParaRPr>
          </a:p>
          <a:p>
            <a:r>
              <a:rPr lang="ru-RU" sz="1400" dirty="0">
                <a:latin typeface="Roboto" panose="020B0604020202020204" charset="0"/>
                <a:ea typeface="Roboto" panose="020B0604020202020204" charset="0"/>
              </a:rPr>
              <a:t>В результате получается оценка эффективности выбранной модели с наиболее равномерным использованием имеющихся данных.</a:t>
            </a:r>
            <a:endParaRPr lang="ru-RU" sz="2400" dirty="0">
              <a:solidFill>
                <a:schemeClr val="tx1"/>
              </a:solidFill>
              <a:latin typeface="Roboto" panose="020B0604020202020204" charset="0"/>
              <a:ea typeface="Roboto" panose="020B0604020202020204" charset="0"/>
            </a:endParaRPr>
          </a:p>
        </p:txBody>
      </p:sp>
      <p:grpSp>
        <p:nvGrpSpPr>
          <p:cNvPr id="14" name="Group 13">
            <a:extLst>
              <a:ext uri="{FF2B5EF4-FFF2-40B4-BE49-F238E27FC236}">
                <a16:creationId xmlns:a16="http://schemas.microsoft.com/office/drawing/2014/main" id="{F459B3D9-AB72-6C43-AC93-4F9E5E8AA09D}"/>
              </a:ext>
            </a:extLst>
          </p:cNvPr>
          <p:cNvGrpSpPr/>
          <p:nvPr/>
        </p:nvGrpSpPr>
        <p:grpSpPr>
          <a:xfrm>
            <a:off x="180975" y="1276350"/>
            <a:ext cx="5181600" cy="2813588"/>
            <a:chOff x="180975" y="1276350"/>
            <a:chExt cx="5181600" cy="2813588"/>
          </a:xfrm>
        </p:grpSpPr>
        <p:grpSp>
          <p:nvGrpSpPr>
            <p:cNvPr id="12" name="Group 11">
              <a:extLst>
                <a:ext uri="{FF2B5EF4-FFF2-40B4-BE49-F238E27FC236}">
                  <a16:creationId xmlns:a16="http://schemas.microsoft.com/office/drawing/2014/main" id="{9391E79B-CE77-C941-BB51-7FF9BCE8083B}"/>
                </a:ext>
              </a:extLst>
            </p:cNvPr>
            <p:cNvGrpSpPr/>
            <p:nvPr/>
          </p:nvGrpSpPr>
          <p:grpSpPr>
            <a:xfrm>
              <a:off x="180975" y="1276350"/>
              <a:ext cx="5181600" cy="2813588"/>
              <a:chOff x="180975" y="1276350"/>
              <a:chExt cx="5181600" cy="2813588"/>
            </a:xfrm>
          </p:grpSpPr>
          <p:pic>
            <p:nvPicPr>
              <p:cNvPr id="7" name="Рисунок 1">
                <a:extLst>
                  <a:ext uri="{FF2B5EF4-FFF2-40B4-BE49-F238E27FC236}">
                    <a16:creationId xmlns:a16="http://schemas.microsoft.com/office/drawing/2014/main" id="{74B78B01-9383-AF4A-9666-A6F3C1FE7CA5}"/>
                  </a:ext>
                </a:extLst>
              </p:cNvPr>
              <p:cNvPicPr>
                <a:picLocks noChangeAspect="1"/>
              </p:cNvPicPr>
              <p:nvPr/>
            </p:nvPicPr>
            <p:blipFill rotWithShape="1">
              <a:blip r:embed="rId2"/>
              <a:srcRect b="77233"/>
              <a:stretch/>
            </p:blipFill>
            <p:spPr>
              <a:xfrm>
                <a:off x="180975" y="1276350"/>
                <a:ext cx="5181600" cy="762000"/>
              </a:xfrm>
              <a:prstGeom prst="rect">
                <a:avLst/>
              </a:prstGeom>
            </p:spPr>
          </p:pic>
          <p:pic>
            <p:nvPicPr>
              <p:cNvPr id="8" name="Рисунок 1">
                <a:extLst>
                  <a:ext uri="{FF2B5EF4-FFF2-40B4-BE49-F238E27FC236}">
                    <a16:creationId xmlns:a16="http://schemas.microsoft.com/office/drawing/2014/main" id="{C4D097D7-6598-194F-8B14-32BA22B1CDF0}"/>
                  </a:ext>
                </a:extLst>
              </p:cNvPr>
              <p:cNvPicPr>
                <a:picLocks noChangeAspect="1"/>
              </p:cNvPicPr>
              <p:nvPr/>
            </p:nvPicPr>
            <p:blipFill rotWithShape="1">
              <a:blip r:embed="rId2"/>
              <a:srcRect t="36426"/>
              <a:stretch/>
            </p:blipFill>
            <p:spPr>
              <a:xfrm>
                <a:off x="180975" y="1962150"/>
                <a:ext cx="5181600" cy="2127788"/>
              </a:xfrm>
              <a:prstGeom prst="rect">
                <a:avLst/>
              </a:prstGeom>
            </p:spPr>
          </p:pic>
          <p:sp>
            <p:nvSpPr>
              <p:cNvPr id="9" name="Rectangle 8">
                <a:extLst>
                  <a:ext uri="{FF2B5EF4-FFF2-40B4-BE49-F238E27FC236}">
                    <a16:creationId xmlns:a16="http://schemas.microsoft.com/office/drawing/2014/main" id="{00F322A8-37CB-854B-B154-83596B42A81D}"/>
                  </a:ext>
                </a:extLst>
              </p:cNvPr>
              <p:cNvSpPr/>
              <p:nvPr/>
            </p:nvSpPr>
            <p:spPr>
              <a:xfrm>
                <a:off x="1676400" y="2038350"/>
                <a:ext cx="2209800" cy="381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C6B4A66-A7E2-2644-B006-B976323F2116}"/>
                  </a:ext>
                </a:extLst>
              </p:cNvPr>
              <p:cNvSpPr/>
              <p:nvPr/>
            </p:nvSpPr>
            <p:spPr>
              <a:xfrm>
                <a:off x="2362200" y="2419350"/>
                <a:ext cx="1524000" cy="381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F402790-47BA-9B49-B2F8-343F42FBBFE5}"/>
                  </a:ext>
                </a:extLst>
              </p:cNvPr>
              <p:cNvSpPr/>
              <p:nvPr/>
            </p:nvSpPr>
            <p:spPr>
              <a:xfrm>
                <a:off x="3200400" y="2800350"/>
                <a:ext cx="685800" cy="381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TextBox 12">
              <a:extLst>
                <a:ext uri="{FF2B5EF4-FFF2-40B4-BE49-F238E27FC236}">
                  <a16:creationId xmlns:a16="http://schemas.microsoft.com/office/drawing/2014/main" id="{618A5AD8-C019-5C48-A79C-6C80F5AA6ED0}"/>
                </a:ext>
              </a:extLst>
            </p:cNvPr>
            <p:cNvSpPr txBox="1"/>
            <p:nvPr/>
          </p:nvSpPr>
          <p:spPr>
            <a:xfrm>
              <a:off x="2209800" y="1314180"/>
              <a:ext cx="1221809" cy="230832"/>
            </a:xfrm>
            <a:prstGeom prst="rect">
              <a:avLst/>
            </a:prstGeom>
            <a:solidFill>
              <a:srgbClr val="666666"/>
            </a:solidFill>
          </p:spPr>
          <p:txBody>
            <a:bodyPr wrap="none" rtlCol="0">
              <a:spAutoFit/>
            </a:bodyPr>
            <a:lstStyle/>
            <a:p>
              <a:r>
                <a:rPr lang="en-US" sz="900" dirty="0">
                  <a:solidFill>
                    <a:schemeClr val="bg1"/>
                  </a:solidFill>
                </a:rPr>
                <a:t>All Data, shuffle=False</a:t>
              </a:r>
            </a:p>
          </p:txBody>
        </p:sp>
      </p:grpSp>
    </p:spTree>
    <p:extLst>
      <p:ext uri="{BB962C8B-B14F-4D97-AF65-F5344CB8AC3E}">
        <p14:creationId xmlns:p14="http://schemas.microsoft.com/office/powerpoint/2010/main" val="28255583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4AF974-CF43-D744-9F6B-321C2B3029F9}"/>
              </a:ext>
            </a:extLst>
          </p:cNvPr>
          <p:cNvSpPr>
            <a:spLocks noGrp="1"/>
          </p:cNvSpPr>
          <p:nvPr>
            <p:ph type="title"/>
          </p:nvPr>
        </p:nvSpPr>
        <p:spPr>
          <a:xfrm>
            <a:off x="212554" y="388000"/>
            <a:ext cx="8718890" cy="477054"/>
          </a:xfrm>
        </p:spPr>
        <p:txBody>
          <a:bodyPr/>
          <a:lstStyle/>
          <a:p>
            <a:r>
              <a:rPr lang="ru-RU" dirty="0"/>
              <a:t>Ранняя остановка</a:t>
            </a:r>
            <a:endParaRPr lang="en-US" dirty="0"/>
          </a:p>
        </p:txBody>
      </p:sp>
      <p:pic>
        <p:nvPicPr>
          <p:cNvPr id="4" name="Picture 6" descr="Early Stopping with Neptune - neptune.ai">
            <a:extLst>
              <a:ext uri="{FF2B5EF4-FFF2-40B4-BE49-F238E27FC236}">
                <a16:creationId xmlns:a16="http://schemas.microsoft.com/office/drawing/2014/main" id="{52FEB510-4081-FF4A-B717-A3196C12CF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4811" y="888350"/>
            <a:ext cx="8334375" cy="3867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89984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EEA015-B153-EA45-9BC7-79B282C96F70}"/>
              </a:ext>
            </a:extLst>
          </p:cNvPr>
          <p:cNvSpPr>
            <a:spLocks noGrp="1"/>
          </p:cNvSpPr>
          <p:nvPr>
            <p:ph type="title"/>
          </p:nvPr>
        </p:nvSpPr>
        <p:spPr>
          <a:xfrm>
            <a:off x="212554" y="388000"/>
            <a:ext cx="8718890" cy="477054"/>
          </a:xfrm>
        </p:spPr>
        <p:txBody>
          <a:bodyPr/>
          <a:lstStyle/>
          <a:p>
            <a:r>
              <a:rPr lang="ru-RU" dirty="0"/>
              <a:t>Кривая двойного спуска</a:t>
            </a:r>
            <a:endParaRPr lang="en-US" dirty="0"/>
          </a:p>
        </p:txBody>
      </p:sp>
      <p:pic>
        <p:nvPicPr>
          <p:cNvPr id="4" name="Рисунок 4">
            <a:extLst>
              <a:ext uri="{FF2B5EF4-FFF2-40B4-BE49-F238E27FC236}">
                <a16:creationId xmlns:a16="http://schemas.microsoft.com/office/drawing/2014/main" id="{8297ADC4-B222-504A-95E3-E97A16190659}"/>
              </a:ext>
            </a:extLst>
          </p:cNvPr>
          <p:cNvPicPr>
            <a:picLocks noChangeAspect="1"/>
          </p:cNvPicPr>
          <p:nvPr/>
        </p:nvPicPr>
        <p:blipFill rotWithShape="1">
          <a:blip r:embed="rId2"/>
          <a:srcRect l="6174" t="8385" r="7389" b="5818"/>
          <a:stretch/>
        </p:blipFill>
        <p:spPr>
          <a:xfrm>
            <a:off x="1295400" y="1102178"/>
            <a:ext cx="6019800" cy="3869871"/>
          </a:xfrm>
          <a:prstGeom prst="rect">
            <a:avLst/>
          </a:prstGeom>
        </p:spPr>
      </p:pic>
      <p:sp>
        <p:nvSpPr>
          <p:cNvPr id="3" name="TextBox 2">
            <a:extLst>
              <a:ext uri="{FF2B5EF4-FFF2-40B4-BE49-F238E27FC236}">
                <a16:creationId xmlns:a16="http://schemas.microsoft.com/office/drawing/2014/main" id="{3C8AA6DA-4AFC-3045-8D9F-79DDA3843C01}"/>
              </a:ext>
            </a:extLst>
          </p:cNvPr>
          <p:cNvSpPr txBox="1"/>
          <p:nvPr/>
        </p:nvSpPr>
        <p:spPr>
          <a:xfrm rot="19448162">
            <a:off x="2818809" y="2861786"/>
            <a:ext cx="814647" cy="261610"/>
          </a:xfrm>
          <a:prstGeom prst="rect">
            <a:avLst/>
          </a:prstGeom>
          <a:noFill/>
        </p:spPr>
        <p:txBody>
          <a:bodyPr wrap="none" rtlCol="0">
            <a:spAutoFit/>
          </a:bodyPr>
          <a:lstStyle/>
          <a:p>
            <a:r>
              <a:rPr lang="en-US" sz="1100" dirty="0"/>
              <a:t>production</a:t>
            </a:r>
          </a:p>
        </p:txBody>
      </p:sp>
      <p:sp>
        <p:nvSpPr>
          <p:cNvPr id="5" name="TextBox 4">
            <a:extLst>
              <a:ext uri="{FF2B5EF4-FFF2-40B4-BE49-F238E27FC236}">
                <a16:creationId xmlns:a16="http://schemas.microsoft.com/office/drawing/2014/main" id="{25C6C656-432E-0248-A1C5-396E4BE2A0E8}"/>
              </a:ext>
            </a:extLst>
          </p:cNvPr>
          <p:cNvSpPr txBox="1"/>
          <p:nvPr/>
        </p:nvSpPr>
        <p:spPr>
          <a:xfrm>
            <a:off x="5627513" y="3491341"/>
            <a:ext cx="1459054" cy="261610"/>
          </a:xfrm>
          <a:prstGeom prst="rect">
            <a:avLst/>
          </a:prstGeom>
          <a:noFill/>
        </p:spPr>
        <p:txBody>
          <a:bodyPr wrap="none" rtlCol="0">
            <a:spAutoFit/>
          </a:bodyPr>
          <a:lstStyle/>
          <a:p>
            <a:r>
              <a:rPr lang="en-US" sz="1100" dirty="0"/>
              <a:t>Theory, epoch &gt; 1000 </a:t>
            </a:r>
          </a:p>
        </p:txBody>
      </p:sp>
      <p:sp>
        <p:nvSpPr>
          <p:cNvPr id="6" name="Arc 5">
            <a:extLst>
              <a:ext uri="{FF2B5EF4-FFF2-40B4-BE49-F238E27FC236}">
                <a16:creationId xmlns:a16="http://schemas.microsoft.com/office/drawing/2014/main" id="{1D81D379-4494-AA45-8A73-1BE04CFA4CCB}"/>
              </a:ext>
            </a:extLst>
          </p:cNvPr>
          <p:cNvSpPr/>
          <p:nvPr/>
        </p:nvSpPr>
        <p:spPr>
          <a:xfrm rot="16200000">
            <a:off x="2904255" y="3180861"/>
            <a:ext cx="1201892" cy="914400"/>
          </a:xfrm>
          <a:prstGeom prst="arc">
            <a:avLst>
              <a:gd name="adj1" fmla="val 15882175"/>
              <a:gd name="adj2" fmla="val 2008533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Arc 6">
            <a:extLst>
              <a:ext uri="{FF2B5EF4-FFF2-40B4-BE49-F238E27FC236}">
                <a16:creationId xmlns:a16="http://schemas.microsoft.com/office/drawing/2014/main" id="{C2C780FB-6E53-D04E-8C80-0714B5C95FD3}"/>
              </a:ext>
            </a:extLst>
          </p:cNvPr>
          <p:cNvSpPr/>
          <p:nvPr/>
        </p:nvSpPr>
        <p:spPr>
          <a:xfrm rot="10950621">
            <a:off x="5530164" y="2997835"/>
            <a:ext cx="2078683" cy="914400"/>
          </a:xfrm>
          <a:prstGeom prst="arc">
            <a:avLst>
              <a:gd name="adj1" fmla="val 15882175"/>
              <a:gd name="adj2" fmla="val 19387122"/>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6260296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24450" y="2030821"/>
            <a:ext cx="7733750" cy="772160"/>
          </a:xfrm>
          <a:prstGeom prst="rect">
            <a:avLst/>
          </a:prstGeom>
        </p:spPr>
        <p:txBody>
          <a:bodyPr vert="horz" wrap="square" lIns="0" tIns="12700" rIns="0" bIns="0" rtlCol="0">
            <a:spAutoFit/>
          </a:bodyPr>
          <a:lstStyle/>
          <a:p>
            <a:pPr marL="12700">
              <a:lnSpc>
                <a:spcPct val="100000"/>
              </a:lnSpc>
              <a:spcBef>
                <a:spcPts val="100"/>
              </a:spcBef>
            </a:pPr>
            <a:r>
              <a:rPr sz="4900" spc="-5" dirty="0">
                <a:solidFill>
                  <a:srgbClr val="FFFFFF"/>
                </a:solidFill>
              </a:rPr>
              <a:t>Вопросы?</a:t>
            </a:r>
            <a:endParaRPr sz="4900" dirty="0"/>
          </a:p>
        </p:txBody>
      </p:sp>
      <p:grpSp>
        <p:nvGrpSpPr>
          <p:cNvPr id="3" name="object 3"/>
          <p:cNvGrpSpPr/>
          <p:nvPr/>
        </p:nvGrpSpPr>
        <p:grpSpPr>
          <a:xfrm>
            <a:off x="719975" y="3370764"/>
            <a:ext cx="4045585" cy="662940"/>
            <a:chOff x="719975" y="3370764"/>
            <a:chExt cx="4045585" cy="662940"/>
          </a:xfrm>
        </p:grpSpPr>
        <p:pic>
          <p:nvPicPr>
            <p:cNvPr id="4" name="object 4"/>
            <p:cNvPicPr/>
            <p:nvPr/>
          </p:nvPicPr>
          <p:blipFill>
            <a:blip r:embed="rId2" cstate="print"/>
            <a:stretch>
              <a:fillRect/>
            </a:stretch>
          </p:blipFill>
          <p:spPr>
            <a:xfrm>
              <a:off x="719975" y="3370764"/>
              <a:ext cx="662534" cy="662534"/>
            </a:xfrm>
            <a:prstGeom prst="rect">
              <a:avLst/>
            </a:prstGeom>
          </p:spPr>
        </p:pic>
        <p:pic>
          <p:nvPicPr>
            <p:cNvPr id="5" name="object 5"/>
            <p:cNvPicPr/>
            <p:nvPr/>
          </p:nvPicPr>
          <p:blipFill>
            <a:blip r:embed="rId3" cstate="print"/>
            <a:stretch>
              <a:fillRect/>
            </a:stretch>
          </p:blipFill>
          <p:spPr>
            <a:xfrm>
              <a:off x="4102950" y="3370764"/>
              <a:ext cx="662534" cy="662534"/>
            </a:xfrm>
            <a:prstGeom prst="rect">
              <a:avLst/>
            </a:prstGeom>
          </p:spPr>
        </p:pic>
      </p:grpSp>
      <p:sp>
        <p:nvSpPr>
          <p:cNvPr id="6" name="object 6"/>
          <p:cNvSpPr txBox="1"/>
          <p:nvPr/>
        </p:nvSpPr>
        <p:spPr>
          <a:xfrm>
            <a:off x="1511050" y="3444186"/>
            <a:ext cx="1724025" cy="482600"/>
          </a:xfrm>
          <a:prstGeom prst="rect">
            <a:avLst/>
          </a:prstGeom>
        </p:spPr>
        <p:txBody>
          <a:bodyPr vert="horz" wrap="square" lIns="0" tIns="12700" rIns="0" bIns="0" rtlCol="0">
            <a:spAutoFit/>
          </a:bodyPr>
          <a:lstStyle/>
          <a:p>
            <a:pPr marL="12700">
              <a:lnSpc>
                <a:spcPct val="100000"/>
              </a:lnSpc>
              <a:spcBef>
                <a:spcPts val="100"/>
              </a:spcBef>
            </a:pPr>
            <a:r>
              <a:rPr sz="1500" spc="-10" dirty="0">
                <a:solidFill>
                  <a:srgbClr val="FFFFFF"/>
                </a:solidFill>
                <a:latin typeface="Roboto"/>
                <a:cs typeface="Roboto"/>
              </a:rPr>
              <a:t>Ставим</a:t>
            </a:r>
            <a:r>
              <a:rPr sz="1500" spc="-50" dirty="0">
                <a:solidFill>
                  <a:srgbClr val="FFFFFF"/>
                </a:solidFill>
                <a:latin typeface="Roboto"/>
                <a:cs typeface="Roboto"/>
              </a:rPr>
              <a:t> </a:t>
            </a:r>
            <a:r>
              <a:rPr sz="1500" spc="-25" dirty="0">
                <a:solidFill>
                  <a:srgbClr val="FFFFFF"/>
                </a:solidFill>
                <a:latin typeface="Roboto"/>
                <a:cs typeface="Roboto"/>
              </a:rPr>
              <a:t>“+”,</a:t>
            </a:r>
            <a:endParaRPr sz="1500">
              <a:latin typeface="Roboto"/>
              <a:cs typeface="Roboto"/>
            </a:endParaRPr>
          </a:p>
          <a:p>
            <a:pPr marL="12700">
              <a:lnSpc>
                <a:spcPct val="100000"/>
              </a:lnSpc>
            </a:pPr>
            <a:r>
              <a:rPr sz="1500" spc="10" dirty="0">
                <a:solidFill>
                  <a:srgbClr val="FFFFFF"/>
                </a:solidFill>
                <a:latin typeface="Roboto"/>
                <a:cs typeface="Roboto"/>
              </a:rPr>
              <a:t>если</a:t>
            </a:r>
            <a:r>
              <a:rPr sz="1500" spc="-30" dirty="0">
                <a:solidFill>
                  <a:srgbClr val="FFFFFF"/>
                </a:solidFill>
                <a:latin typeface="Roboto"/>
                <a:cs typeface="Roboto"/>
              </a:rPr>
              <a:t> </a:t>
            </a:r>
            <a:r>
              <a:rPr sz="1500" spc="-10" dirty="0">
                <a:solidFill>
                  <a:srgbClr val="FFFFFF"/>
                </a:solidFill>
                <a:latin typeface="Roboto"/>
                <a:cs typeface="Roboto"/>
              </a:rPr>
              <a:t>вопросы</a:t>
            </a:r>
            <a:r>
              <a:rPr sz="1500" spc="-35" dirty="0">
                <a:solidFill>
                  <a:srgbClr val="FFFFFF"/>
                </a:solidFill>
                <a:latin typeface="Roboto"/>
                <a:cs typeface="Roboto"/>
              </a:rPr>
              <a:t> </a:t>
            </a:r>
            <a:r>
              <a:rPr sz="1500" spc="-15" dirty="0">
                <a:solidFill>
                  <a:srgbClr val="FFFFFF"/>
                </a:solidFill>
                <a:latin typeface="Roboto"/>
                <a:cs typeface="Roboto"/>
              </a:rPr>
              <a:t>есть</a:t>
            </a:r>
            <a:endParaRPr sz="1500">
              <a:latin typeface="Roboto"/>
              <a:cs typeface="Roboto"/>
            </a:endParaRPr>
          </a:p>
        </p:txBody>
      </p:sp>
      <p:sp>
        <p:nvSpPr>
          <p:cNvPr id="7" name="object 7"/>
          <p:cNvSpPr txBox="1"/>
          <p:nvPr/>
        </p:nvSpPr>
        <p:spPr>
          <a:xfrm>
            <a:off x="4879725" y="3444186"/>
            <a:ext cx="1699895" cy="482600"/>
          </a:xfrm>
          <a:prstGeom prst="rect">
            <a:avLst/>
          </a:prstGeom>
        </p:spPr>
        <p:txBody>
          <a:bodyPr vert="horz" wrap="square" lIns="0" tIns="12700" rIns="0" bIns="0" rtlCol="0">
            <a:spAutoFit/>
          </a:bodyPr>
          <a:lstStyle/>
          <a:p>
            <a:pPr marL="12700">
              <a:lnSpc>
                <a:spcPct val="100000"/>
              </a:lnSpc>
              <a:spcBef>
                <a:spcPts val="100"/>
              </a:spcBef>
            </a:pPr>
            <a:r>
              <a:rPr sz="1500" spc="-10" dirty="0">
                <a:solidFill>
                  <a:srgbClr val="FFFFFF"/>
                </a:solidFill>
                <a:latin typeface="Roboto"/>
                <a:cs typeface="Roboto"/>
              </a:rPr>
              <a:t>Ставим</a:t>
            </a:r>
            <a:r>
              <a:rPr sz="1500" spc="-45" dirty="0">
                <a:solidFill>
                  <a:srgbClr val="FFFFFF"/>
                </a:solidFill>
                <a:latin typeface="Roboto"/>
                <a:cs typeface="Roboto"/>
              </a:rPr>
              <a:t> </a:t>
            </a:r>
            <a:r>
              <a:rPr sz="1500" spc="-40" dirty="0">
                <a:solidFill>
                  <a:srgbClr val="FFFFFF"/>
                </a:solidFill>
                <a:latin typeface="Roboto"/>
                <a:cs typeface="Roboto"/>
              </a:rPr>
              <a:t>“–”,</a:t>
            </a:r>
            <a:endParaRPr sz="1500">
              <a:latin typeface="Roboto"/>
              <a:cs typeface="Roboto"/>
            </a:endParaRPr>
          </a:p>
          <a:p>
            <a:pPr marL="12700">
              <a:lnSpc>
                <a:spcPct val="100000"/>
              </a:lnSpc>
            </a:pPr>
            <a:r>
              <a:rPr sz="1500" spc="10" dirty="0">
                <a:solidFill>
                  <a:srgbClr val="FFFFFF"/>
                </a:solidFill>
                <a:latin typeface="Roboto"/>
                <a:cs typeface="Roboto"/>
              </a:rPr>
              <a:t>если</a:t>
            </a:r>
            <a:r>
              <a:rPr sz="1500" spc="-35" dirty="0">
                <a:solidFill>
                  <a:srgbClr val="FFFFFF"/>
                </a:solidFill>
                <a:latin typeface="Roboto"/>
                <a:cs typeface="Roboto"/>
              </a:rPr>
              <a:t> </a:t>
            </a:r>
            <a:r>
              <a:rPr sz="1500" spc="-5" dirty="0">
                <a:solidFill>
                  <a:srgbClr val="FFFFFF"/>
                </a:solidFill>
                <a:latin typeface="Roboto"/>
                <a:cs typeface="Roboto"/>
              </a:rPr>
              <a:t>вопросов</a:t>
            </a:r>
            <a:r>
              <a:rPr sz="1500" spc="-30" dirty="0">
                <a:solidFill>
                  <a:srgbClr val="FFFFFF"/>
                </a:solidFill>
                <a:latin typeface="Roboto"/>
                <a:cs typeface="Roboto"/>
              </a:rPr>
              <a:t> </a:t>
            </a:r>
            <a:r>
              <a:rPr sz="1500" spc="-15" dirty="0">
                <a:solidFill>
                  <a:srgbClr val="FFFFFF"/>
                </a:solidFill>
                <a:latin typeface="Roboto"/>
                <a:cs typeface="Roboto"/>
              </a:rPr>
              <a:t>нет</a:t>
            </a:r>
            <a:endParaRPr sz="1500">
              <a:latin typeface="Roboto"/>
              <a:cs typeface="Roboto"/>
            </a:endParaRPr>
          </a:p>
        </p:txBody>
      </p:sp>
    </p:spTree>
    <p:extLst>
      <p:ext uri="{BB962C8B-B14F-4D97-AF65-F5344CB8AC3E}">
        <p14:creationId xmlns:p14="http://schemas.microsoft.com/office/powerpoint/2010/main" val="15564030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sp>
        <p:nvSpPr>
          <p:cNvPr id="480" name="Google Shape;480;p74"/>
          <p:cNvSpPr txBox="1">
            <a:spLocks noGrp="1"/>
          </p:cNvSpPr>
          <p:nvPr>
            <p:ph type="title"/>
          </p:nvPr>
        </p:nvSpPr>
        <p:spPr>
          <a:xfrm>
            <a:off x="651425" y="396394"/>
            <a:ext cx="7706100" cy="4090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4600"/>
              <a:buNone/>
            </a:pPr>
            <a:r>
              <a:rPr lang="ru-RU" dirty="0"/>
              <a:t>Регуляризация через изменение данных</a:t>
            </a:r>
          </a:p>
        </p:txBody>
      </p:sp>
    </p:spTree>
    <p:extLst>
      <p:ext uri="{BB962C8B-B14F-4D97-AF65-F5344CB8AC3E}">
        <p14:creationId xmlns:p14="http://schemas.microsoft.com/office/powerpoint/2010/main" val="13697652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EEA015-B153-EA45-9BC7-79B282C96F70}"/>
              </a:ext>
            </a:extLst>
          </p:cNvPr>
          <p:cNvSpPr>
            <a:spLocks noGrp="1"/>
          </p:cNvSpPr>
          <p:nvPr>
            <p:ph type="title"/>
          </p:nvPr>
        </p:nvSpPr>
        <p:spPr>
          <a:xfrm>
            <a:off x="212554" y="388000"/>
            <a:ext cx="8718890" cy="477054"/>
          </a:xfrm>
        </p:spPr>
        <p:txBody>
          <a:bodyPr/>
          <a:lstStyle/>
          <a:p>
            <a:r>
              <a:rPr lang="ru-RU" dirty="0"/>
              <a:t>Аугментация</a:t>
            </a:r>
            <a:endParaRPr lang="en-US" dirty="0"/>
          </a:p>
        </p:txBody>
      </p:sp>
      <p:pic>
        <p:nvPicPr>
          <p:cNvPr id="5" name="Picture 4" descr="Multi-target in Albumentations. Many images, many masks, bounding boxes… |  by Vladimir Iglovikov | PyTorch | Medium">
            <a:extLst>
              <a:ext uri="{FF2B5EF4-FFF2-40B4-BE49-F238E27FC236}">
                <a16:creationId xmlns:a16="http://schemas.microsoft.com/office/drawing/2014/main" id="{12C7F041-102A-2143-8BE2-67A170124C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1047750"/>
            <a:ext cx="6629400" cy="375770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FF3CA57C-A67C-C440-8241-B96B180B88E0}"/>
              </a:ext>
            </a:extLst>
          </p:cNvPr>
          <p:cNvSpPr txBox="1"/>
          <p:nvPr/>
        </p:nvSpPr>
        <p:spPr>
          <a:xfrm>
            <a:off x="7010400" y="1279999"/>
            <a:ext cx="2073444" cy="3293209"/>
          </a:xfrm>
          <a:prstGeom prst="rect">
            <a:avLst/>
          </a:prstGeom>
          <a:noFill/>
        </p:spPr>
        <p:txBody>
          <a:bodyPr wrap="square" rtlCol="0">
            <a:spAutoFit/>
          </a:bodyPr>
          <a:lstStyle/>
          <a:p>
            <a:r>
              <a:rPr lang="ru-RU" sz="1600" b="1" dirty="0">
                <a:solidFill>
                  <a:schemeClr val="tx1"/>
                </a:solidFill>
                <a:latin typeface="Roboto" panose="020B0604020202020204" charset="0"/>
                <a:ea typeface="Roboto" panose="020B0604020202020204" charset="0"/>
              </a:rPr>
              <a:t>Расширение набора обучающих данных</a:t>
            </a:r>
            <a:r>
              <a:rPr lang="ru-RU" sz="1600" dirty="0">
                <a:solidFill>
                  <a:schemeClr val="tx1"/>
                </a:solidFill>
                <a:latin typeface="Roboto" panose="020B0604020202020204" charset="0"/>
                <a:ea typeface="Roboto" panose="020B0604020202020204" charset="0"/>
              </a:rPr>
              <a:t> за счет изменений исходных изображений: повороты, отражения, масштабирования, изменения яркости, добавление шума и т.д.</a:t>
            </a:r>
          </a:p>
        </p:txBody>
      </p:sp>
    </p:spTree>
    <p:extLst>
      <p:ext uri="{BB962C8B-B14F-4D97-AF65-F5344CB8AC3E}">
        <p14:creationId xmlns:p14="http://schemas.microsoft.com/office/powerpoint/2010/main" val="38696880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708899" y="1009637"/>
            <a:ext cx="3427729" cy="345440"/>
          </a:xfrm>
          <a:prstGeom prst="rect">
            <a:avLst/>
          </a:prstGeom>
        </p:spPr>
        <p:txBody>
          <a:bodyPr vert="horz" wrap="square" lIns="0" tIns="12700" rIns="0" bIns="0" rtlCol="0">
            <a:spAutoFit/>
          </a:bodyPr>
          <a:lstStyle/>
          <a:p>
            <a:pPr marL="12700">
              <a:lnSpc>
                <a:spcPct val="100000"/>
              </a:lnSpc>
              <a:spcBef>
                <a:spcPts val="100"/>
              </a:spcBef>
            </a:pPr>
            <a:r>
              <a:rPr sz="2100" spc="-10" dirty="0"/>
              <a:t>Проверить, </a:t>
            </a:r>
            <a:r>
              <a:rPr sz="2100" spc="-25" dirty="0"/>
              <a:t>идет</a:t>
            </a:r>
            <a:r>
              <a:rPr sz="2100" spc="-10" dirty="0"/>
              <a:t> </a:t>
            </a:r>
            <a:r>
              <a:rPr sz="2100" spc="5" dirty="0"/>
              <a:t>ли</a:t>
            </a:r>
            <a:r>
              <a:rPr sz="2100" spc="-5" dirty="0"/>
              <a:t> </a:t>
            </a:r>
            <a:r>
              <a:rPr sz="2100" spc="-20" dirty="0"/>
              <a:t>запись</a:t>
            </a:r>
            <a:endParaRPr sz="2100"/>
          </a:p>
        </p:txBody>
      </p:sp>
      <p:pic>
        <p:nvPicPr>
          <p:cNvPr id="3" name="object 3"/>
          <p:cNvPicPr/>
          <p:nvPr/>
        </p:nvPicPr>
        <p:blipFill>
          <a:blip r:embed="rId2" cstate="print"/>
          <a:stretch>
            <a:fillRect/>
          </a:stretch>
        </p:blipFill>
        <p:spPr>
          <a:xfrm>
            <a:off x="880825" y="1032407"/>
            <a:ext cx="642317" cy="321158"/>
          </a:xfrm>
          <a:prstGeom prst="rect">
            <a:avLst/>
          </a:prstGeom>
        </p:spPr>
      </p:pic>
      <p:pic>
        <p:nvPicPr>
          <p:cNvPr id="4" name="object 4"/>
          <p:cNvPicPr/>
          <p:nvPr/>
        </p:nvPicPr>
        <p:blipFill>
          <a:blip r:embed="rId3" cstate="print"/>
          <a:stretch>
            <a:fillRect/>
          </a:stretch>
        </p:blipFill>
        <p:spPr>
          <a:xfrm>
            <a:off x="872375" y="3520050"/>
            <a:ext cx="525599" cy="525599"/>
          </a:xfrm>
          <a:prstGeom prst="rect">
            <a:avLst/>
          </a:prstGeom>
        </p:spPr>
      </p:pic>
      <p:sp>
        <p:nvSpPr>
          <p:cNvPr id="5" name="object 5"/>
          <p:cNvSpPr txBox="1"/>
          <p:nvPr/>
        </p:nvSpPr>
        <p:spPr>
          <a:xfrm>
            <a:off x="839750" y="1810429"/>
            <a:ext cx="5484850" cy="2197735"/>
          </a:xfrm>
          <a:prstGeom prst="rect">
            <a:avLst/>
          </a:prstGeom>
        </p:spPr>
        <p:txBody>
          <a:bodyPr vert="horz" wrap="square" lIns="0" tIns="12700" rIns="0" bIns="0" rtlCol="0">
            <a:spAutoFit/>
          </a:bodyPr>
          <a:lstStyle/>
          <a:p>
            <a:pPr marL="12700" marR="5080">
              <a:lnSpc>
                <a:spcPct val="100000"/>
              </a:lnSpc>
              <a:spcBef>
                <a:spcPts val="100"/>
              </a:spcBef>
            </a:pPr>
            <a:r>
              <a:rPr sz="4000" b="1" spc="10" dirty="0">
                <a:latin typeface="Roboto"/>
                <a:cs typeface="Roboto"/>
              </a:rPr>
              <a:t>Меня</a:t>
            </a:r>
            <a:r>
              <a:rPr sz="4000" b="1" spc="-40" dirty="0">
                <a:latin typeface="Roboto"/>
                <a:cs typeface="Roboto"/>
              </a:rPr>
              <a:t> </a:t>
            </a:r>
            <a:r>
              <a:rPr sz="4000" b="1" spc="-20" dirty="0">
                <a:latin typeface="Roboto"/>
                <a:cs typeface="Roboto"/>
              </a:rPr>
              <a:t>хорошо</a:t>
            </a:r>
            <a:r>
              <a:rPr sz="4000" b="1" spc="-30" dirty="0">
                <a:latin typeface="Roboto"/>
                <a:cs typeface="Roboto"/>
              </a:rPr>
              <a:t> </a:t>
            </a:r>
            <a:r>
              <a:rPr sz="4000" b="1" spc="-35" dirty="0">
                <a:latin typeface="Roboto"/>
                <a:cs typeface="Roboto"/>
              </a:rPr>
              <a:t>видно </a:t>
            </a:r>
            <a:r>
              <a:rPr sz="4000" b="1" spc="-980" dirty="0">
                <a:latin typeface="Roboto"/>
                <a:cs typeface="Roboto"/>
              </a:rPr>
              <a:t> </a:t>
            </a:r>
            <a:r>
              <a:rPr sz="4000" b="1" spc="-10" dirty="0">
                <a:latin typeface="Roboto"/>
                <a:cs typeface="Roboto"/>
              </a:rPr>
              <a:t>&amp;&amp; </a:t>
            </a:r>
            <a:r>
              <a:rPr sz="4000" b="1" dirty="0">
                <a:latin typeface="Roboto"/>
                <a:cs typeface="Roboto"/>
              </a:rPr>
              <a:t>слышно?</a:t>
            </a:r>
            <a:endParaRPr sz="4000" dirty="0">
              <a:latin typeface="Roboto"/>
              <a:cs typeface="Roboto"/>
            </a:endParaRPr>
          </a:p>
          <a:p>
            <a:pPr marL="760095" marR="1526540">
              <a:lnSpc>
                <a:spcPct val="100000"/>
              </a:lnSpc>
              <a:spcBef>
                <a:spcPts val="3900"/>
              </a:spcBef>
            </a:pPr>
            <a:r>
              <a:rPr sz="1500" spc="-10" dirty="0">
                <a:latin typeface="Roboto"/>
                <a:cs typeface="Roboto"/>
              </a:rPr>
              <a:t>Ставим </a:t>
            </a:r>
            <a:r>
              <a:rPr sz="1500" spc="-25" dirty="0">
                <a:latin typeface="Roboto"/>
                <a:cs typeface="Roboto"/>
              </a:rPr>
              <a:t>“+”, </a:t>
            </a:r>
            <a:r>
              <a:rPr sz="1500" spc="10" dirty="0">
                <a:latin typeface="Roboto"/>
                <a:cs typeface="Roboto"/>
              </a:rPr>
              <a:t>если </a:t>
            </a:r>
            <a:r>
              <a:rPr sz="1500" dirty="0">
                <a:latin typeface="Roboto"/>
                <a:cs typeface="Roboto"/>
              </a:rPr>
              <a:t>все </a:t>
            </a:r>
            <a:r>
              <a:rPr sz="1500" spc="-10" dirty="0">
                <a:latin typeface="Roboto"/>
                <a:cs typeface="Roboto"/>
              </a:rPr>
              <a:t>хорошо </a:t>
            </a:r>
            <a:r>
              <a:rPr sz="1500" spc="-360" dirty="0">
                <a:latin typeface="Roboto"/>
                <a:cs typeface="Roboto"/>
              </a:rPr>
              <a:t> </a:t>
            </a:r>
            <a:r>
              <a:rPr sz="1500" spc="-105" dirty="0">
                <a:latin typeface="Roboto"/>
                <a:cs typeface="Roboto"/>
              </a:rPr>
              <a:t>“-”</a:t>
            </a:r>
            <a:r>
              <a:rPr sz="1500" spc="-50" dirty="0">
                <a:latin typeface="Roboto"/>
                <a:cs typeface="Roboto"/>
              </a:rPr>
              <a:t>,</a:t>
            </a:r>
            <a:r>
              <a:rPr sz="1500" spc="-5" dirty="0">
                <a:latin typeface="Roboto"/>
                <a:cs typeface="Roboto"/>
              </a:rPr>
              <a:t> </a:t>
            </a:r>
            <a:r>
              <a:rPr sz="1500" spc="5" dirty="0">
                <a:latin typeface="Roboto"/>
                <a:cs typeface="Roboto"/>
              </a:rPr>
              <a:t>есл</a:t>
            </a:r>
            <a:r>
              <a:rPr sz="1500" spc="15" dirty="0">
                <a:latin typeface="Roboto"/>
                <a:cs typeface="Roboto"/>
              </a:rPr>
              <a:t>и</a:t>
            </a:r>
            <a:r>
              <a:rPr sz="1500" spc="-5" dirty="0">
                <a:latin typeface="Roboto"/>
                <a:cs typeface="Roboto"/>
              </a:rPr>
              <a:t> </a:t>
            </a:r>
            <a:r>
              <a:rPr sz="1500" spc="-15" dirty="0">
                <a:latin typeface="Roboto"/>
                <a:cs typeface="Roboto"/>
              </a:rPr>
              <a:t>ест</a:t>
            </a:r>
            <a:r>
              <a:rPr sz="1500" spc="-10" dirty="0">
                <a:latin typeface="Roboto"/>
                <a:cs typeface="Roboto"/>
              </a:rPr>
              <a:t>ь</a:t>
            </a:r>
            <a:r>
              <a:rPr sz="1500" spc="-5" dirty="0">
                <a:latin typeface="Roboto"/>
                <a:cs typeface="Roboto"/>
              </a:rPr>
              <a:t> проблемы</a:t>
            </a:r>
            <a:endParaRPr sz="1500" dirty="0">
              <a:latin typeface="Roboto"/>
              <a:cs typeface="Roboto"/>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sp>
        <p:nvSpPr>
          <p:cNvPr id="480" name="Google Shape;480;p74"/>
          <p:cNvSpPr txBox="1">
            <a:spLocks noGrp="1"/>
          </p:cNvSpPr>
          <p:nvPr>
            <p:ph type="title"/>
          </p:nvPr>
        </p:nvSpPr>
        <p:spPr>
          <a:xfrm>
            <a:off x="651425" y="396394"/>
            <a:ext cx="7706100" cy="4090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4600"/>
              <a:buNone/>
            </a:pPr>
            <a:r>
              <a:rPr lang="ru-RU" dirty="0"/>
              <a:t>Регуляризация через функцию потерь</a:t>
            </a:r>
          </a:p>
        </p:txBody>
      </p:sp>
    </p:spTree>
    <p:extLst>
      <p:ext uri="{BB962C8B-B14F-4D97-AF65-F5344CB8AC3E}">
        <p14:creationId xmlns:p14="http://schemas.microsoft.com/office/powerpoint/2010/main" val="13304461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AC6B5A0-BACB-A244-B6B5-C26CF9A45FE1}"/>
              </a:ext>
            </a:extLst>
          </p:cNvPr>
          <p:cNvSpPr>
            <a:spLocks noGrp="1"/>
          </p:cNvSpPr>
          <p:nvPr>
            <p:ph type="title"/>
          </p:nvPr>
        </p:nvSpPr>
        <p:spPr/>
        <p:txBody>
          <a:bodyPr/>
          <a:lstStyle/>
          <a:p>
            <a:r>
              <a:rPr lang="ru-RU" dirty="0"/>
              <a:t>Регуляризация </a:t>
            </a:r>
            <a:r>
              <a:rPr lang="en-US" dirty="0"/>
              <a:t>L1 </a:t>
            </a:r>
            <a:r>
              <a:rPr lang="ru-RU" dirty="0"/>
              <a:t>и </a:t>
            </a:r>
            <a:r>
              <a:rPr lang="en-US" dirty="0"/>
              <a:t>L2</a:t>
            </a:r>
          </a:p>
        </p:txBody>
      </p:sp>
      <p:sp>
        <p:nvSpPr>
          <p:cNvPr id="4" name="Прямоугольник 9">
            <a:extLst>
              <a:ext uri="{FF2B5EF4-FFF2-40B4-BE49-F238E27FC236}">
                <a16:creationId xmlns:a16="http://schemas.microsoft.com/office/drawing/2014/main" id="{CD2F281C-2EE5-8344-A137-4625B3931B82}"/>
              </a:ext>
            </a:extLst>
          </p:cNvPr>
          <p:cNvSpPr/>
          <p:nvPr/>
        </p:nvSpPr>
        <p:spPr>
          <a:xfrm>
            <a:off x="4800601" y="3181350"/>
            <a:ext cx="4220550" cy="182757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ru-RU"/>
          </a:p>
        </p:txBody>
      </p:sp>
      <p:sp>
        <p:nvSpPr>
          <p:cNvPr id="5" name="Прямоугольник 1">
            <a:extLst>
              <a:ext uri="{FF2B5EF4-FFF2-40B4-BE49-F238E27FC236}">
                <a16:creationId xmlns:a16="http://schemas.microsoft.com/office/drawing/2014/main" id="{B692CBC5-0CBE-9E4E-92D0-776D666C36CB}"/>
              </a:ext>
            </a:extLst>
          </p:cNvPr>
          <p:cNvSpPr/>
          <p:nvPr/>
        </p:nvSpPr>
        <p:spPr>
          <a:xfrm>
            <a:off x="181711" y="3182574"/>
            <a:ext cx="4477509" cy="1827576"/>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ru-RU"/>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ECC374E9-4289-E54F-8352-511500EABDC6}"/>
                  </a:ext>
                </a:extLst>
              </p:cNvPr>
              <p:cNvSpPr txBox="1"/>
              <p:nvPr/>
            </p:nvSpPr>
            <p:spPr>
              <a:xfrm>
                <a:off x="2362199" y="2035174"/>
                <a:ext cx="3990515" cy="67159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𝑚𝑖𝑛</m:t>
                          </m:r>
                        </m:e>
                        <m:sub>
                          <m:r>
                            <a:rPr lang="en-US" sz="2000" b="0" i="1" smtClean="0">
                              <a:latin typeface="Cambria Math" panose="02040503050406030204" pitchFamily="18" charset="0"/>
                              <a:ea typeface="Cambria Math" panose="02040503050406030204" pitchFamily="18" charset="0"/>
                            </a:rPr>
                            <m:t>𝑓</m:t>
                          </m:r>
                        </m:sub>
                      </m:sSub>
                      <m:d>
                        <m:dPr>
                          <m:begChr m:val="["/>
                          <m:endChr m:val="]"/>
                          <m:ctrlPr>
                            <a:rPr lang="en-US" sz="2000" b="0" i="1" smtClean="0">
                              <a:latin typeface="Cambria Math" panose="02040503050406030204" pitchFamily="18" charset="0"/>
                              <a:ea typeface="Cambria Math" panose="02040503050406030204" pitchFamily="18" charset="0"/>
                            </a:rPr>
                          </m:ctrlPr>
                        </m:dPr>
                        <m:e>
                          <m:nary>
                            <m:naryPr>
                              <m:chr m:val="∑"/>
                              <m:limLoc m:val="subSup"/>
                              <m:supHide m:val="on"/>
                              <m:ctrlPr>
                                <a:rPr lang="en-US" sz="2000" b="0" i="1" smtClean="0">
                                  <a:latin typeface="Cambria Math" panose="02040503050406030204" pitchFamily="18" charset="0"/>
                                  <a:ea typeface="Cambria Math" panose="02040503050406030204" pitchFamily="18" charset="0"/>
                                </a:rPr>
                              </m:ctrlPr>
                            </m:naryPr>
                            <m:sub>
                              <m:r>
                                <m:rPr>
                                  <m:brk m:alnAt="9"/>
                                </m:rPr>
                                <a:rPr lang="en-US" sz="2000" b="0" i="1" smtClean="0">
                                  <a:latin typeface="Cambria Math" panose="02040503050406030204" pitchFamily="18" charset="0"/>
                                  <a:ea typeface="Cambria Math" panose="02040503050406030204" pitchFamily="18" charset="0"/>
                                </a:rPr>
                                <m:t>𝑖</m:t>
                              </m:r>
                            </m:sub>
                            <m:sup/>
                            <m:e>
                              <m:r>
                                <a:rPr lang="en-US" sz="2000" b="0" i="1" smtClean="0">
                                  <a:latin typeface="Cambria Math" panose="02040503050406030204" pitchFamily="18" charset="0"/>
                                  <a:ea typeface="Cambria Math" panose="02040503050406030204" pitchFamily="18" charset="0"/>
                                </a:rPr>
                                <m:t>ℒ</m:t>
                              </m:r>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𝑓</m:t>
                                  </m:r>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𝑥</m:t>
                                      </m:r>
                                    </m:e>
                                    <m:sub>
                                      <m:r>
                                        <a:rPr lang="en-US" sz="2000" b="0" i="1" smtClean="0">
                                          <a:latin typeface="Cambria Math" panose="02040503050406030204" pitchFamily="18" charset="0"/>
                                          <a:ea typeface="Cambria Math" panose="02040503050406030204" pitchFamily="18" charset="0"/>
                                        </a:rPr>
                                        <m:t>𝑖</m:t>
                                      </m:r>
                                    </m:sub>
                                  </m:sSub>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𝑦</m:t>
                                      </m:r>
                                    </m:e>
                                    <m:sub>
                                      <m:r>
                                        <a:rPr lang="en-US" sz="2000" b="0" i="1" smtClean="0">
                                          <a:latin typeface="Cambria Math" panose="02040503050406030204" pitchFamily="18" charset="0"/>
                                          <a:ea typeface="Cambria Math" panose="02040503050406030204" pitchFamily="18" charset="0"/>
                                        </a:rPr>
                                        <m:t>𝑖</m:t>
                                      </m:r>
                                    </m:sub>
                                  </m:sSub>
                                </m:e>
                              </m:d>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𝜆</m:t>
                              </m:r>
                              <m:r>
                                <a:rPr lang="en-US" sz="2000" b="1" i="1" smtClean="0">
                                  <a:latin typeface="Cambria Math" panose="02040503050406030204" pitchFamily="18" charset="0"/>
                                  <a:ea typeface="Cambria Math" panose="02040503050406030204" pitchFamily="18" charset="0"/>
                                </a:rPr>
                                <m:t>𝑹</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𝑓</m:t>
                              </m:r>
                              <m:r>
                                <a:rPr lang="en-US" sz="2000" b="0" i="1" smtClean="0">
                                  <a:latin typeface="Cambria Math" panose="02040503050406030204" pitchFamily="18" charset="0"/>
                                  <a:ea typeface="Cambria Math" panose="02040503050406030204" pitchFamily="18" charset="0"/>
                                </a:rPr>
                                <m:t>)</m:t>
                              </m:r>
                            </m:e>
                          </m:nary>
                        </m:e>
                      </m:d>
                    </m:oMath>
                  </m:oMathPara>
                </a14:m>
                <a:endParaRPr lang="ru-RU" sz="2000" dirty="0"/>
              </a:p>
            </p:txBody>
          </p:sp>
        </mc:Choice>
        <mc:Fallback xmlns="">
          <p:sp>
            <p:nvSpPr>
              <p:cNvPr id="6" name="TextBox 5">
                <a:extLst>
                  <a:ext uri="{FF2B5EF4-FFF2-40B4-BE49-F238E27FC236}">
                    <a16:creationId xmlns:a16="http://schemas.microsoft.com/office/drawing/2014/main" id="{ECC374E9-4289-E54F-8352-511500EABDC6}"/>
                  </a:ext>
                </a:extLst>
              </p:cNvPr>
              <p:cNvSpPr txBox="1">
                <a:spLocks noRot="1" noChangeAspect="1" noMove="1" noResize="1" noEditPoints="1" noAdjustHandles="1" noChangeArrowheads="1" noChangeShapeType="1" noTextEdit="1"/>
              </p:cNvSpPr>
              <p:nvPr/>
            </p:nvSpPr>
            <p:spPr>
              <a:xfrm>
                <a:off x="2362199" y="2035174"/>
                <a:ext cx="3990515" cy="671594"/>
              </a:xfrm>
              <a:prstGeom prst="rect">
                <a:avLst/>
              </a:prstGeom>
              <a:blipFill>
                <a:blip r:embed="rId2"/>
                <a:stretch>
                  <a:fillRect t="-162963" b="-231481"/>
                </a:stretch>
              </a:blipFill>
            </p:spPr>
            <p:txBody>
              <a:bodyPr/>
              <a:lstStyle/>
              <a:p>
                <a:r>
                  <a:rPr lang="en-US">
                    <a:noFill/>
                  </a:rPr>
                  <a:t> </a:t>
                </a:r>
              </a:p>
            </p:txBody>
          </p:sp>
        </mc:Fallback>
      </mc:AlternateContent>
      <p:sp>
        <p:nvSpPr>
          <p:cNvPr id="7" name="Прямоугольник 8">
            <a:extLst>
              <a:ext uri="{FF2B5EF4-FFF2-40B4-BE49-F238E27FC236}">
                <a16:creationId xmlns:a16="http://schemas.microsoft.com/office/drawing/2014/main" id="{18903310-9DB6-3A41-B257-9A60A3157B1A}"/>
              </a:ext>
            </a:extLst>
          </p:cNvPr>
          <p:cNvSpPr/>
          <p:nvPr/>
        </p:nvSpPr>
        <p:spPr>
          <a:xfrm>
            <a:off x="276117" y="961204"/>
            <a:ext cx="8591765" cy="990015"/>
          </a:xfrm>
          <a:prstGeom prst="rect">
            <a:avLst/>
          </a:prstGeom>
          <a:noFill/>
        </p:spPr>
        <p:txBody>
          <a:bodyPr wrap="square" rtlCol="0">
            <a:spAutoFit/>
          </a:bodyPr>
          <a:lstStyle/>
          <a:p>
            <a:pPr algn="just">
              <a:lnSpc>
                <a:spcPct val="125000"/>
              </a:lnSpc>
            </a:pPr>
            <a:r>
              <a:rPr lang="ru-RU" sz="1600" b="1" dirty="0">
                <a:solidFill>
                  <a:schemeClr val="tx1"/>
                </a:solidFill>
                <a:latin typeface="Roboto" panose="020B0604020202020204" charset="0"/>
                <a:ea typeface="Roboto" panose="020B0604020202020204" charset="0"/>
              </a:rPr>
              <a:t>Регуляризация</a:t>
            </a:r>
            <a:r>
              <a:rPr lang="ru-RU" sz="1600" dirty="0">
                <a:solidFill>
                  <a:schemeClr val="tx1"/>
                </a:solidFill>
                <a:latin typeface="Roboto" panose="020B0604020202020204" charset="0"/>
                <a:ea typeface="Roboto" panose="020B0604020202020204" charset="0"/>
              </a:rPr>
              <a:t> - это метод, позволяющий уменьшить сложность модели, добавляя штрафное слагаемое к функции потерь. Наиболее распространенные методы известны как регуляризация L1 и L2.</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D097E76B-0467-3241-AE12-F80B3F54CAC6}"/>
                  </a:ext>
                </a:extLst>
              </p:cNvPr>
              <p:cNvSpPr txBox="1"/>
              <p:nvPr/>
            </p:nvSpPr>
            <p:spPr>
              <a:xfrm>
                <a:off x="4953000" y="3255869"/>
                <a:ext cx="3689372" cy="83926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000" b="1" i="1" smtClean="0">
                          <a:latin typeface="Cambria Math" panose="02040503050406030204" pitchFamily="18" charset="0"/>
                          <a:ea typeface="Cambria Math" panose="02040503050406030204" pitchFamily="18" charset="0"/>
                        </a:rPr>
                        <m:t>𝑹</m:t>
                      </m:r>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𝑓</m:t>
                          </m:r>
                          <m:d>
                            <m:dPr>
                              <m:ctrlPr>
                                <a:rPr lang="en-US" sz="2000" i="1" smtClean="0">
                                  <a:latin typeface="Cambria Math" panose="02040503050406030204" pitchFamily="18" charset="0"/>
                                  <a:ea typeface="Cambria Math" panose="02040503050406030204" pitchFamily="18" charset="0"/>
                                </a:rPr>
                              </m:ctrlPr>
                            </m:dPr>
                            <m:e>
                              <m:r>
                                <a:rPr lang="en-US" sz="2000" b="1" i="1" smtClean="0">
                                  <a:latin typeface="Cambria Math" panose="02040503050406030204" pitchFamily="18" charset="0"/>
                                  <a:ea typeface="Cambria Math" panose="02040503050406030204" pitchFamily="18" charset="0"/>
                                </a:rPr>
                                <m:t>𝒙</m:t>
                              </m:r>
                            </m:e>
                            <m:e>
                              <m:r>
                                <a:rPr lang="en-US" sz="2000" b="1" i="1" smtClean="0">
                                  <a:latin typeface="Cambria Math" panose="02040503050406030204" pitchFamily="18" charset="0"/>
                                  <a:ea typeface="Cambria Math" panose="02040503050406030204" pitchFamily="18" charset="0"/>
                                </a:rPr>
                                <m:t>𝒘</m:t>
                              </m:r>
                            </m:e>
                          </m:d>
                        </m:e>
                      </m:d>
                      <m:r>
                        <a:rPr lang="en-US" sz="2000" b="0" i="1" smtClean="0">
                          <a:latin typeface="Cambria Math" panose="02040503050406030204" pitchFamily="18" charset="0"/>
                          <a:ea typeface="Cambria Math" panose="02040503050406030204" pitchFamily="18" charset="0"/>
                        </a:rPr>
                        <m:t>=</m:t>
                      </m:r>
                      <m:sSubSup>
                        <m:sSubSupPr>
                          <m:ctrlPr>
                            <a:rPr lang="en-US" sz="2000" b="0" i="1" smtClean="0">
                              <a:latin typeface="Cambria Math" panose="02040503050406030204" pitchFamily="18" charset="0"/>
                              <a:ea typeface="Cambria Math" panose="02040503050406030204" pitchFamily="18" charset="0"/>
                            </a:rPr>
                          </m:ctrlPr>
                        </m:sSubSupPr>
                        <m:e>
                          <m:d>
                            <m:dPr>
                              <m:begChr m:val="‖"/>
                              <m:endChr m:val="‖"/>
                              <m:ctrlPr>
                                <a:rPr lang="en-US" sz="2000" b="0" i="1" smtClean="0">
                                  <a:latin typeface="Cambria Math" panose="02040503050406030204" pitchFamily="18" charset="0"/>
                                  <a:ea typeface="Cambria Math" panose="02040503050406030204" pitchFamily="18" charset="0"/>
                                </a:rPr>
                              </m:ctrlPr>
                            </m:dPr>
                            <m:e>
                              <m:r>
                                <a:rPr lang="en-US" sz="2000" b="1" i="1" smtClean="0">
                                  <a:latin typeface="Cambria Math" panose="02040503050406030204" pitchFamily="18" charset="0"/>
                                  <a:ea typeface="Cambria Math" panose="02040503050406030204" pitchFamily="18" charset="0"/>
                                </a:rPr>
                                <m:t>𝒘</m:t>
                              </m:r>
                            </m:e>
                          </m:d>
                        </m:e>
                        <m:sub>
                          <m:r>
                            <a:rPr lang="en-US" sz="2000" b="0" i="1" smtClean="0">
                              <a:latin typeface="Cambria Math" panose="02040503050406030204" pitchFamily="18" charset="0"/>
                              <a:ea typeface="Cambria Math" panose="02040503050406030204" pitchFamily="18" charset="0"/>
                            </a:rPr>
                            <m:t>2</m:t>
                          </m:r>
                        </m:sub>
                        <m:sup>
                          <m:r>
                            <a:rPr lang="en-US" sz="2000" b="0" i="1" smtClean="0">
                              <a:latin typeface="Cambria Math" panose="02040503050406030204" pitchFamily="18" charset="0"/>
                              <a:ea typeface="Cambria Math" panose="02040503050406030204" pitchFamily="18" charset="0"/>
                            </a:rPr>
                            <m:t>2</m:t>
                          </m:r>
                        </m:sup>
                      </m:sSubSup>
                      <m:r>
                        <a:rPr lang="ru-RU" sz="2000" i="1">
                          <a:latin typeface="Cambria Math" panose="02040503050406030204" pitchFamily="18" charset="0"/>
                          <a:ea typeface="Cambria Math" panose="02040503050406030204" pitchFamily="18" charset="0"/>
                        </a:rPr>
                        <m:t>=</m:t>
                      </m:r>
                      <m:nary>
                        <m:naryPr>
                          <m:chr m:val="∑"/>
                          <m:supHide m:val="on"/>
                          <m:ctrlPr>
                            <a:rPr lang="ru-RU" sz="2000" i="1">
                              <a:latin typeface="Cambria Math" panose="02040503050406030204" pitchFamily="18" charset="0"/>
                              <a:ea typeface="Cambria Math" panose="02040503050406030204" pitchFamily="18" charset="0"/>
                            </a:rPr>
                          </m:ctrlPr>
                        </m:naryPr>
                        <m:sub>
                          <m:r>
                            <m:rPr>
                              <m:brk m:alnAt="7"/>
                            </m:rPr>
                            <a:rPr lang="en-US" sz="2000" i="1">
                              <a:latin typeface="Cambria Math" panose="02040503050406030204" pitchFamily="18" charset="0"/>
                              <a:ea typeface="Cambria Math" panose="02040503050406030204" pitchFamily="18" charset="0"/>
                            </a:rPr>
                            <m:t>𝑖</m:t>
                          </m:r>
                        </m:sub>
                        <m:sup/>
                        <m:e>
                          <m:sSubSup>
                            <m:sSubSupPr>
                              <m:ctrlPr>
                                <a:rPr lang="en-US" sz="2000" i="1" smtClean="0">
                                  <a:latin typeface="Cambria Math" panose="02040503050406030204" pitchFamily="18" charset="0"/>
                                  <a:ea typeface="Cambria Math" panose="02040503050406030204" pitchFamily="18" charset="0"/>
                                </a:rPr>
                              </m:ctrlPr>
                            </m:sSubSupPr>
                            <m:e>
                              <m:r>
                                <a:rPr lang="en-US" sz="2000" b="0" i="1" smtClean="0">
                                  <a:latin typeface="Cambria Math" panose="02040503050406030204" pitchFamily="18" charset="0"/>
                                  <a:ea typeface="Cambria Math" panose="02040503050406030204" pitchFamily="18" charset="0"/>
                                </a:rPr>
                                <m:t>𝑤</m:t>
                              </m:r>
                            </m:e>
                            <m:sub>
                              <m:r>
                                <a:rPr lang="en-US" sz="2000" b="0" i="1" smtClean="0">
                                  <a:latin typeface="Cambria Math" panose="02040503050406030204" pitchFamily="18" charset="0"/>
                                  <a:ea typeface="Cambria Math" panose="02040503050406030204" pitchFamily="18" charset="0"/>
                                </a:rPr>
                                <m:t>𝑖</m:t>
                              </m:r>
                            </m:sub>
                            <m:sup>
                              <m:r>
                                <a:rPr lang="en-US" sz="2000" b="0" i="1" smtClean="0">
                                  <a:latin typeface="Cambria Math" panose="02040503050406030204" pitchFamily="18" charset="0"/>
                                  <a:ea typeface="Cambria Math" panose="02040503050406030204" pitchFamily="18" charset="0"/>
                                </a:rPr>
                                <m:t>2</m:t>
                              </m:r>
                            </m:sup>
                          </m:sSubSup>
                        </m:e>
                      </m:nary>
                    </m:oMath>
                  </m:oMathPara>
                </a14:m>
                <a:endParaRPr lang="ru-RU" sz="2000" dirty="0"/>
              </a:p>
            </p:txBody>
          </p:sp>
        </mc:Choice>
        <mc:Fallback xmlns="">
          <p:sp>
            <p:nvSpPr>
              <p:cNvPr id="8" name="TextBox 7">
                <a:extLst>
                  <a:ext uri="{FF2B5EF4-FFF2-40B4-BE49-F238E27FC236}">
                    <a16:creationId xmlns:a16="http://schemas.microsoft.com/office/drawing/2014/main" id="{D097E76B-0467-3241-AE12-F80B3F54CAC6}"/>
                  </a:ext>
                </a:extLst>
              </p:cNvPr>
              <p:cNvSpPr txBox="1">
                <a:spLocks noRot="1" noChangeAspect="1" noMove="1" noResize="1" noEditPoints="1" noAdjustHandles="1" noChangeArrowheads="1" noChangeShapeType="1" noTextEdit="1"/>
              </p:cNvSpPr>
              <p:nvPr/>
            </p:nvSpPr>
            <p:spPr>
              <a:xfrm>
                <a:off x="4953000" y="3255869"/>
                <a:ext cx="3689372" cy="839269"/>
              </a:xfrm>
              <a:prstGeom prst="rect">
                <a:avLst/>
              </a:prstGeom>
              <a:blipFill>
                <a:blip r:embed="rId3"/>
                <a:stretch>
                  <a:fillRect t="-125373" b="-17462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BFA04F87-BB8F-214D-8A5A-F3FB6E1A1023}"/>
                  </a:ext>
                </a:extLst>
              </p:cNvPr>
              <p:cNvSpPr txBox="1"/>
              <p:nvPr/>
            </p:nvSpPr>
            <p:spPr>
              <a:xfrm>
                <a:off x="215758" y="3318878"/>
                <a:ext cx="3746644" cy="83926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000" b="1" i="1" smtClean="0">
                          <a:latin typeface="Cambria Math" panose="02040503050406030204" pitchFamily="18" charset="0"/>
                          <a:ea typeface="Cambria Math" panose="02040503050406030204" pitchFamily="18" charset="0"/>
                        </a:rPr>
                        <m:t>𝑹</m:t>
                      </m:r>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𝑓</m:t>
                          </m:r>
                          <m:d>
                            <m:dPr>
                              <m:ctrlPr>
                                <a:rPr lang="en-US" sz="2000" b="0" i="1" smtClean="0">
                                  <a:latin typeface="Cambria Math" panose="02040503050406030204" pitchFamily="18" charset="0"/>
                                  <a:ea typeface="Cambria Math" panose="02040503050406030204" pitchFamily="18" charset="0"/>
                                </a:rPr>
                              </m:ctrlPr>
                            </m:dPr>
                            <m:e>
                              <m:r>
                                <a:rPr lang="en-US" sz="2000" b="1" i="1" smtClean="0">
                                  <a:latin typeface="Cambria Math" panose="02040503050406030204" pitchFamily="18" charset="0"/>
                                  <a:ea typeface="Cambria Math" panose="02040503050406030204" pitchFamily="18" charset="0"/>
                                </a:rPr>
                                <m:t>𝒙</m:t>
                              </m:r>
                            </m:e>
                            <m:e>
                              <m:r>
                                <a:rPr lang="en-US" sz="2000" b="1" i="1" smtClean="0">
                                  <a:latin typeface="Cambria Math" panose="02040503050406030204" pitchFamily="18" charset="0"/>
                                  <a:ea typeface="Cambria Math" panose="02040503050406030204" pitchFamily="18" charset="0"/>
                                </a:rPr>
                                <m:t>𝒘</m:t>
                              </m:r>
                            </m:e>
                          </m:d>
                        </m:e>
                      </m:d>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d>
                            <m:dPr>
                              <m:begChr m:val="‖"/>
                              <m:endChr m:val="‖"/>
                              <m:ctrlPr>
                                <a:rPr lang="en-US" sz="2000" b="0" i="1" smtClean="0">
                                  <a:latin typeface="Cambria Math" panose="02040503050406030204" pitchFamily="18" charset="0"/>
                                  <a:ea typeface="Cambria Math" panose="02040503050406030204" pitchFamily="18" charset="0"/>
                                </a:rPr>
                              </m:ctrlPr>
                            </m:dPr>
                            <m:e>
                              <m:r>
                                <a:rPr lang="en-US" sz="2000" b="1" i="1" smtClean="0">
                                  <a:latin typeface="Cambria Math" panose="02040503050406030204" pitchFamily="18" charset="0"/>
                                  <a:ea typeface="Cambria Math" panose="02040503050406030204" pitchFamily="18" charset="0"/>
                                </a:rPr>
                                <m:t>𝒘</m:t>
                              </m:r>
                            </m:e>
                          </m:d>
                        </m:e>
                        <m:sub>
                          <m:r>
                            <a:rPr lang="en-US" sz="2000" b="0" i="1" smtClean="0">
                              <a:latin typeface="Cambria Math" panose="02040503050406030204" pitchFamily="18" charset="0"/>
                              <a:ea typeface="Cambria Math" panose="02040503050406030204" pitchFamily="18" charset="0"/>
                            </a:rPr>
                            <m:t>1</m:t>
                          </m:r>
                        </m:sub>
                      </m:sSub>
                      <m:r>
                        <a:rPr lang="ru-RU" sz="2000" b="0" i="1" smtClean="0">
                          <a:latin typeface="Cambria Math" panose="02040503050406030204" pitchFamily="18" charset="0"/>
                          <a:ea typeface="Cambria Math" panose="02040503050406030204" pitchFamily="18" charset="0"/>
                        </a:rPr>
                        <m:t>=</m:t>
                      </m:r>
                      <m:nary>
                        <m:naryPr>
                          <m:chr m:val="∑"/>
                          <m:supHide m:val="on"/>
                          <m:ctrlPr>
                            <a:rPr lang="ru-RU" sz="2000" b="0" i="1" smtClean="0">
                              <a:latin typeface="Cambria Math" panose="02040503050406030204" pitchFamily="18" charset="0"/>
                              <a:ea typeface="Cambria Math" panose="02040503050406030204" pitchFamily="18" charset="0"/>
                            </a:rPr>
                          </m:ctrlPr>
                        </m:naryPr>
                        <m:sub>
                          <m:r>
                            <m:rPr>
                              <m:brk m:alnAt="7"/>
                            </m:rPr>
                            <a:rPr lang="en-US" sz="2000" b="0" i="1" smtClean="0">
                              <a:latin typeface="Cambria Math" panose="02040503050406030204" pitchFamily="18" charset="0"/>
                              <a:ea typeface="Cambria Math" panose="02040503050406030204" pitchFamily="18" charset="0"/>
                            </a:rPr>
                            <m:t>𝑖</m:t>
                          </m:r>
                        </m:sub>
                        <m:sup/>
                        <m:e>
                          <m:d>
                            <m:dPr>
                              <m:begChr m:val="|"/>
                              <m:endChr m:val="|"/>
                              <m:ctrlPr>
                                <a:rPr lang="ru-RU" sz="2000" b="0" i="1" smtClean="0">
                                  <a:latin typeface="Cambria Math" panose="02040503050406030204" pitchFamily="18" charset="0"/>
                                  <a:ea typeface="Cambria Math" panose="02040503050406030204" pitchFamily="18" charset="0"/>
                                </a:rPr>
                              </m:ctrlPr>
                            </m:dPr>
                            <m:e>
                              <m:sSub>
                                <m:sSubPr>
                                  <m:ctrlPr>
                                    <a:rPr lang="ru-RU"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𝑤</m:t>
                                  </m:r>
                                </m:e>
                                <m:sub>
                                  <m:r>
                                    <a:rPr lang="en-US" sz="2000" b="0" i="1" smtClean="0">
                                      <a:latin typeface="Cambria Math" panose="02040503050406030204" pitchFamily="18" charset="0"/>
                                      <a:ea typeface="Cambria Math" panose="02040503050406030204" pitchFamily="18" charset="0"/>
                                    </a:rPr>
                                    <m:t>𝑖</m:t>
                                  </m:r>
                                </m:sub>
                              </m:sSub>
                            </m:e>
                          </m:d>
                        </m:e>
                      </m:nary>
                    </m:oMath>
                  </m:oMathPara>
                </a14:m>
                <a:endParaRPr lang="ru-RU" sz="2000" dirty="0"/>
              </a:p>
            </p:txBody>
          </p:sp>
        </mc:Choice>
        <mc:Fallback xmlns="">
          <p:sp>
            <p:nvSpPr>
              <p:cNvPr id="9" name="TextBox 8">
                <a:extLst>
                  <a:ext uri="{FF2B5EF4-FFF2-40B4-BE49-F238E27FC236}">
                    <a16:creationId xmlns:a16="http://schemas.microsoft.com/office/drawing/2014/main" id="{BFA04F87-BB8F-214D-8A5A-F3FB6E1A1023}"/>
                  </a:ext>
                </a:extLst>
              </p:cNvPr>
              <p:cNvSpPr txBox="1">
                <a:spLocks noRot="1" noChangeAspect="1" noMove="1" noResize="1" noEditPoints="1" noAdjustHandles="1" noChangeArrowheads="1" noChangeShapeType="1" noTextEdit="1"/>
              </p:cNvSpPr>
              <p:nvPr/>
            </p:nvSpPr>
            <p:spPr>
              <a:xfrm>
                <a:off x="215758" y="3318878"/>
                <a:ext cx="3746644" cy="839269"/>
              </a:xfrm>
              <a:prstGeom prst="rect">
                <a:avLst/>
              </a:prstGeom>
              <a:blipFill>
                <a:blip r:embed="rId4"/>
                <a:stretch>
                  <a:fillRect t="-125373" b="-17462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3589B264-0095-8840-9568-0CA012EE6539}"/>
                  </a:ext>
                </a:extLst>
              </p:cNvPr>
              <p:cNvSpPr txBox="1"/>
              <p:nvPr/>
            </p:nvSpPr>
            <p:spPr>
              <a:xfrm>
                <a:off x="148274" y="4098105"/>
                <a:ext cx="4347526" cy="91204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𝑚𝑖𝑛</m:t>
                          </m:r>
                        </m:e>
                        <m:sub>
                          <m:r>
                            <a:rPr lang="en-US" sz="2000" b="0" i="1" smtClean="0">
                              <a:latin typeface="Cambria Math" panose="02040503050406030204" pitchFamily="18" charset="0"/>
                              <a:ea typeface="Cambria Math" panose="02040503050406030204" pitchFamily="18" charset="0"/>
                            </a:rPr>
                            <m:t>𝑓</m:t>
                          </m:r>
                        </m:sub>
                      </m:sSub>
                      <m:d>
                        <m:dPr>
                          <m:begChr m:val="["/>
                          <m:endChr m:val="]"/>
                          <m:ctrlPr>
                            <a:rPr lang="en-US" sz="2000" b="0" i="1" smtClean="0">
                              <a:latin typeface="Cambria Math" panose="02040503050406030204" pitchFamily="18" charset="0"/>
                              <a:ea typeface="Cambria Math" panose="02040503050406030204" pitchFamily="18" charset="0"/>
                            </a:rPr>
                          </m:ctrlPr>
                        </m:dPr>
                        <m:e>
                          <m:nary>
                            <m:naryPr>
                              <m:chr m:val="∑"/>
                              <m:limLoc m:val="subSup"/>
                              <m:supHide m:val="on"/>
                              <m:ctrlPr>
                                <a:rPr lang="en-US" sz="2000" b="0" i="1" smtClean="0">
                                  <a:latin typeface="Cambria Math" panose="02040503050406030204" pitchFamily="18" charset="0"/>
                                  <a:ea typeface="Cambria Math" panose="02040503050406030204" pitchFamily="18" charset="0"/>
                                </a:rPr>
                              </m:ctrlPr>
                            </m:naryPr>
                            <m:sub>
                              <m:r>
                                <m:rPr>
                                  <m:brk m:alnAt="9"/>
                                </m:rPr>
                                <a:rPr lang="en-US" sz="2000" b="0" i="1" smtClean="0">
                                  <a:latin typeface="Cambria Math" panose="02040503050406030204" pitchFamily="18" charset="0"/>
                                  <a:ea typeface="Cambria Math" panose="02040503050406030204" pitchFamily="18" charset="0"/>
                                </a:rPr>
                                <m:t>𝑖</m:t>
                              </m:r>
                            </m:sub>
                            <m:sup/>
                            <m:e>
                              <m:r>
                                <a:rPr lang="en-US" sz="2000" b="0" i="1" smtClean="0">
                                  <a:latin typeface="Cambria Math" panose="02040503050406030204" pitchFamily="18" charset="0"/>
                                  <a:ea typeface="Cambria Math" panose="02040503050406030204" pitchFamily="18" charset="0"/>
                                </a:rPr>
                                <m:t>ℒ</m:t>
                              </m:r>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𝑓</m:t>
                                  </m:r>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𝑥</m:t>
                                      </m:r>
                                    </m:e>
                                    <m:sub>
                                      <m:r>
                                        <a:rPr lang="en-US" sz="2000" b="0" i="1" smtClean="0">
                                          <a:latin typeface="Cambria Math" panose="02040503050406030204" pitchFamily="18" charset="0"/>
                                          <a:ea typeface="Cambria Math" panose="02040503050406030204" pitchFamily="18" charset="0"/>
                                        </a:rPr>
                                        <m:t>𝑖</m:t>
                                      </m:r>
                                    </m:sub>
                                  </m:sSub>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𝑦</m:t>
                                      </m:r>
                                    </m:e>
                                    <m:sub>
                                      <m:r>
                                        <a:rPr lang="en-US" sz="2000" b="0" i="1" smtClean="0">
                                          <a:latin typeface="Cambria Math" panose="02040503050406030204" pitchFamily="18" charset="0"/>
                                          <a:ea typeface="Cambria Math" panose="02040503050406030204" pitchFamily="18" charset="0"/>
                                        </a:rPr>
                                        <m:t>𝑖</m:t>
                                      </m:r>
                                    </m:sub>
                                  </m:sSub>
                                </m:e>
                              </m:d>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𝜆</m:t>
                              </m:r>
                              <m:nary>
                                <m:naryPr>
                                  <m:chr m:val="∑"/>
                                  <m:supHide m:val="on"/>
                                  <m:ctrlPr>
                                    <a:rPr lang="ru-RU" sz="2000" i="1">
                                      <a:latin typeface="Cambria Math" panose="02040503050406030204" pitchFamily="18" charset="0"/>
                                      <a:ea typeface="Cambria Math" panose="02040503050406030204" pitchFamily="18" charset="0"/>
                                    </a:rPr>
                                  </m:ctrlPr>
                                </m:naryPr>
                                <m:sub>
                                  <m:r>
                                    <m:rPr>
                                      <m:brk m:alnAt="7"/>
                                    </m:rPr>
                                    <a:rPr lang="en-US" sz="2000" i="1">
                                      <a:latin typeface="Cambria Math" panose="02040503050406030204" pitchFamily="18" charset="0"/>
                                      <a:ea typeface="Cambria Math" panose="02040503050406030204" pitchFamily="18" charset="0"/>
                                    </a:rPr>
                                    <m:t>𝑖</m:t>
                                  </m:r>
                                </m:sub>
                                <m:sup/>
                                <m:e>
                                  <m:d>
                                    <m:dPr>
                                      <m:begChr m:val="|"/>
                                      <m:endChr m:val="|"/>
                                      <m:ctrlPr>
                                        <a:rPr lang="ru-RU" sz="2000" i="1">
                                          <a:latin typeface="Cambria Math" panose="02040503050406030204" pitchFamily="18" charset="0"/>
                                          <a:ea typeface="Cambria Math" panose="02040503050406030204" pitchFamily="18" charset="0"/>
                                        </a:rPr>
                                      </m:ctrlPr>
                                    </m:dPr>
                                    <m:e>
                                      <m:sSub>
                                        <m:sSubPr>
                                          <m:ctrlPr>
                                            <a:rPr lang="ru-RU" sz="2000" i="1">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𝑤</m:t>
                                          </m:r>
                                        </m:e>
                                        <m:sub>
                                          <m:r>
                                            <a:rPr lang="en-US" sz="2000" i="1">
                                              <a:latin typeface="Cambria Math" panose="02040503050406030204" pitchFamily="18" charset="0"/>
                                              <a:ea typeface="Cambria Math" panose="02040503050406030204" pitchFamily="18" charset="0"/>
                                            </a:rPr>
                                            <m:t>𝑖</m:t>
                                          </m:r>
                                        </m:sub>
                                      </m:sSub>
                                    </m:e>
                                  </m:d>
                                </m:e>
                              </m:nary>
                            </m:e>
                          </m:nary>
                        </m:e>
                      </m:d>
                    </m:oMath>
                  </m:oMathPara>
                </a14:m>
                <a:endParaRPr lang="ru-RU" sz="2000" dirty="0"/>
              </a:p>
            </p:txBody>
          </p:sp>
        </mc:Choice>
        <mc:Fallback xmlns="">
          <p:sp>
            <p:nvSpPr>
              <p:cNvPr id="10" name="TextBox 9">
                <a:extLst>
                  <a:ext uri="{FF2B5EF4-FFF2-40B4-BE49-F238E27FC236}">
                    <a16:creationId xmlns:a16="http://schemas.microsoft.com/office/drawing/2014/main" id="{3589B264-0095-8840-9568-0CA012EE6539}"/>
                  </a:ext>
                </a:extLst>
              </p:cNvPr>
              <p:cNvSpPr txBox="1">
                <a:spLocks noRot="1" noChangeAspect="1" noMove="1" noResize="1" noEditPoints="1" noAdjustHandles="1" noChangeArrowheads="1" noChangeShapeType="1" noTextEdit="1"/>
              </p:cNvSpPr>
              <p:nvPr/>
            </p:nvSpPr>
            <p:spPr>
              <a:xfrm>
                <a:off x="148274" y="4098105"/>
                <a:ext cx="4347526" cy="912045"/>
              </a:xfrm>
              <a:prstGeom prst="rect">
                <a:avLst/>
              </a:prstGeom>
              <a:blipFill>
                <a:blip r:embed="rId5"/>
                <a:stretch>
                  <a:fillRect t="-108219" b="-15890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E5E76392-149A-BF44-BFBE-494D01CBD472}"/>
                  </a:ext>
                </a:extLst>
              </p:cNvPr>
              <p:cNvSpPr txBox="1"/>
              <p:nvPr/>
            </p:nvSpPr>
            <p:spPr>
              <a:xfrm>
                <a:off x="4876800" y="4016891"/>
                <a:ext cx="4298122" cy="91204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𝑚𝑖𝑛</m:t>
                          </m:r>
                        </m:e>
                        <m:sub>
                          <m:r>
                            <a:rPr lang="en-US" sz="2000" b="0" i="1" smtClean="0">
                              <a:latin typeface="Cambria Math" panose="02040503050406030204" pitchFamily="18" charset="0"/>
                              <a:ea typeface="Cambria Math" panose="02040503050406030204" pitchFamily="18" charset="0"/>
                            </a:rPr>
                            <m:t>𝑓</m:t>
                          </m:r>
                        </m:sub>
                      </m:sSub>
                      <m:d>
                        <m:dPr>
                          <m:begChr m:val="["/>
                          <m:endChr m:val="]"/>
                          <m:ctrlPr>
                            <a:rPr lang="en-US" sz="2000" b="0" i="1" smtClean="0">
                              <a:latin typeface="Cambria Math" panose="02040503050406030204" pitchFamily="18" charset="0"/>
                              <a:ea typeface="Cambria Math" panose="02040503050406030204" pitchFamily="18" charset="0"/>
                            </a:rPr>
                          </m:ctrlPr>
                        </m:dPr>
                        <m:e>
                          <m:nary>
                            <m:naryPr>
                              <m:chr m:val="∑"/>
                              <m:limLoc m:val="subSup"/>
                              <m:supHide m:val="on"/>
                              <m:ctrlPr>
                                <a:rPr lang="en-US" sz="2000" b="0" i="1" smtClean="0">
                                  <a:latin typeface="Cambria Math" panose="02040503050406030204" pitchFamily="18" charset="0"/>
                                  <a:ea typeface="Cambria Math" panose="02040503050406030204" pitchFamily="18" charset="0"/>
                                </a:rPr>
                              </m:ctrlPr>
                            </m:naryPr>
                            <m:sub>
                              <m:r>
                                <m:rPr>
                                  <m:brk m:alnAt="9"/>
                                </m:rPr>
                                <a:rPr lang="en-US" sz="2000" b="0" i="1" smtClean="0">
                                  <a:latin typeface="Cambria Math" panose="02040503050406030204" pitchFamily="18" charset="0"/>
                                  <a:ea typeface="Cambria Math" panose="02040503050406030204" pitchFamily="18" charset="0"/>
                                </a:rPr>
                                <m:t>𝑖</m:t>
                              </m:r>
                            </m:sub>
                            <m:sup/>
                            <m:e>
                              <m:r>
                                <a:rPr lang="en-US" sz="2000" b="0" i="1" smtClean="0">
                                  <a:latin typeface="Cambria Math" panose="02040503050406030204" pitchFamily="18" charset="0"/>
                                  <a:ea typeface="Cambria Math" panose="02040503050406030204" pitchFamily="18" charset="0"/>
                                </a:rPr>
                                <m:t>ℒ</m:t>
                              </m:r>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𝑓</m:t>
                                  </m:r>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𝑥</m:t>
                                      </m:r>
                                    </m:e>
                                    <m:sub>
                                      <m:r>
                                        <a:rPr lang="en-US" sz="2000" b="0" i="1" smtClean="0">
                                          <a:latin typeface="Cambria Math" panose="02040503050406030204" pitchFamily="18" charset="0"/>
                                          <a:ea typeface="Cambria Math" panose="02040503050406030204" pitchFamily="18" charset="0"/>
                                        </a:rPr>
                                        <m:t>𝑖</m:t>
                                      </m:r>
                                    </m:sub>
                                  </m:sSub>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𝑦</m:t>
                                      </m:r>
                                    </m:e>
                                    <m:sub>
                                      <m:r>
                                        <a:rPr lang="en-US" sz="2000" b="0" i="1" smtClean="0">
                                          <a:latin typeface="Cambria Math" panose="02040503050406030204" pitchFamily="18" charset="0"/>
                                          <a:ea typeface="Cambria Math" panose="02040503050406030204" pitchFamily="18" charset="0"/>
                                        </a:rPr>
                                        <m:t>𝑖</m:t>
                                      </m:r>
                                    </m:sub>
                                  </m:sSub>
                                </m:e>
                              </m:d>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𝜆</m:t>
                              </m:r>
                              <m:nary>
                                <m:naryPr>
                                  <m:chr m:val="∑"/>
                                  <m:supHide m:val="on"/>
                                  <m:ctrlPr>
                                    <a:rPr lang="ru-RU" sz="2000" i="1">
                                      <a:latin typeface="Cambria Math" panose="02040503050406030204" pitchFamily="18" charset="0"/>
                                      <a:ea typeface="Cambria Math" panose="02040503050406030204" pitchFamily="18" charset="0"/>
                                    </a:rPr>
                                  </m:ctrlPr>
                                </m:naryPr>
                                <m:sub>
                                  <m:r>
                                    <m:rPr>
                                      <m:brk m:alnAt="7"/>
                                    </m:rPr>
                                    <a:rPr lang="en-US" sz="2000" i="1">
                                      <a:latin typeface="Cambria Math" panose="02040503050406030204" pitchFamily="18" charset="0"/>
                                      <a:ea typeface="Cambria Math" panose="02040503050406030204" pitchFamily="18" charset="0"/>
                                    </a:rPr>
                                    <m:t>𝑖</m:t>
                                  </m:r>
                                </m:sub>
                                <m:sup/>
                                <m:e>
                                  <m:sSubSup>
                                    <m:sSubSupPr>
                                      <m:ctrlPr>
                                        <a:rPr lang="en-US" sz="2000" i="1">
                                          <a:latin typeface="Cambria Math" panose="02040503050406030204" pitchFamily="18" charset="0"/>
                                          <a:ea typeface="Cambria Math" panose="02040503050406030204" pitchFamily="18" charset="0"/>
                                        </a:rPr>
                                      </m:ctrlPr>
                                    </m:sSubSupPr>
                                    <m:e>
                                      <m:r>
                                        <a:rPr lang="en-US" sz="2000" b="0" i="1" smtClean="0">
                                          <a:latin typeface="Cambria Math" panose="02040503050406030204" pitchFamily="18" charset="0"/>
                                          <a:ea typeface="Cambria Math" panose="02040503050406030204" pitchFamily="18" charset="0"/>
                                        </a:rPr>
                                        <m:t>𝑤</m:t>
                                      </m:r>
                                    </m:e>
                                    <m:sub>
                                      <m:r>
                                        <a:rPr lang="en-US" sz="2000" i="1">
                                          <a:latin typeface="Cambria Math" panose="02040503050406030204" pitchFamily="18" charset="0"/>
                                          <a:ea typeface="Cambria Math" panose="02040503050406030204" pitchFamily="18" charset="0"/>
                                        </a:rPr>
                                        <m:t>𝑖</m:t>
                                      </m:r>
                                    </m:sub>
                                    <m:sup>
                                      <m:r>
                                        <a:rPr lang="en-US" sz="2000" i="1">
                                          <a:latin typeface="Cambria Math" panose="02040503050406030204" pitchFamily="18" charset="0"/>
                                          <a:ea typeface="Cambria Math" panose="02040503050406030204" pitchFamily="18" charset="0"/>
                                        </a:rPr>
                                        <m:t>2</m:t>
                                      </m:r>
                                    </m:sup>
                                  </m:sSubSup>
                                </m:e>
                              </m:nary>
                            </m:e>
                          </m:nary>
                        </m:e>
                      </m:d>
                    </m:oMath>
                  </m:oMathPara>
                </a14:m>
                <a:endParaRPr lang="ru-RU" sz="2000" dirty="0"/>
              </a:p>
            </p:txBody>
          </p:sp>
        </mc:Choice>
        <mc:Fallback xmlns="">
          <p:sp>
            <p:nvSpPr>
              <p:cNvPr id="11" name="TextBox 10">
                <a:extLst>
                  <a:ext uri="{FF2B5EF4-FFF2-40B4-BE49-F238E27FC236}">
                    <a16:creationId xmlns:a16="http://schemas.microsoft.com/office/drawing/2014/main" id="{E5E76392-149A-BF44-BFBE-494D01CBD472}"/>
                  </a:ext>
                </a:extLst>
              </p:cNvPr>
              <p:cNvSpPr txBox="1">
                <a:spLocks noRot="1" noChangeAspect="1" noMove="1" noResize="1" noEditPoints="1" noAdjustHandles="1" noChangeArrowheads="1" noChangeShapeType="1" noTextEdit="1"/>
              </p:cNvSpPr>
              <p:nvPr/>
            </p:nvSpPr>
            <p:spPr>
              <a:xfrm>
                <a:off x="4876800" y="4016891"/>
                <a:ext cx="4298122" cy="912045"/>
              </a:xfrm>
              <a:prstGeom prst="rect">
                <a:avLst/>
              </a:prstGeom>
              <a:blipFill>
                <a:blip r:embed="rId6"/>
                <a:stretch>
                  <a:fillRect t="-108219" b="-158904"/>
                </a:stretch>
              </a:blipFill>
            </p:spPr>
            <p:txBody>
              <a:bodyPr/>
              <a:lstStyle/>
              <a:p>
                <a:r>
                  <a:rPr lang="en-US">
                    <a:noFill/>
                  </a:rPr>
                  <a:t> </a:t>
                </a:r>
              </a:p>
            </p:txBody>
          </p:sp>
        </mc:Fallback>
      </mc:AlternateContent>
      <p:sp>
        <p:nvSpPr>
          <p:cNvPr id="12" name="Прямоугольник 10">
            <a:extLst>
              <a:ext uri="{FF2B5EF4-FFF2-40B4-BE49-F238E27FC236}">
                <a16:creationId xmlns:a16="http://schemas.microsoft.com/office/drawing/2014/main" id="{42812B31-8383-964F-97BD-624DE6ABE756}"/>
              </a:ext>
            </a:extLst>
          </p:cNvPr>
          <p:cNvSpPr/>
          <p:nvPr/>
        </p:nvSpPr>
        <p:spPr>
          <a:xfrm>
            <a:off x="1075672" y="2706768"/>
            <a:ext cx="2573055" cy="444994"/>
          </a:xfrm>
          <a:prstGeom prst="rect">
            <a:avLst/>
          </a:prstGeom>
          <a:noFill/>
        </p:spPr>
        <p:txBody>
          <a:bodyPr wrap="square" rtlCol="0">
            <a:spAutoFit/>
          </a:bodyPr>
          <a:lstStyle/>
          <a:p>
            <a:pPr algn="just">
              <a:lnSpc>
                <a:spcPct val="125000"/>
              </a:lnSpc>
            </a:pPr>
            <a:r>
              <a:rPr lang="en-US" sz="2000" dirty="0">
                <a:solidFill>
                  <a:schemeClr val="accent2">
                    <a:lumMod val="75000"/>
                  </a:schemeClr>
                </a:solidFill>
                <a:latin typeface="Roboto" panose="020B0604020202020204" charset="0"/>
                <a:ea typeface="Roboto" panose="020B0604020202020204" charset="0"/>
              </a:rPr>
              <a:t>L1 </a:t>
            </a:r>
            <a:r>
              <a:rPr lang="ru-RU" sz="2000" dirty="0">
                <a:solidFill>
                  <a:schemeClr val="accent2">
                    <a:lumMod val="75000"/>
                  </a:schemeClr>
                </a:solidFill>
                <a:latin typeface="Roboto" panose="020B0604020202020204" charset="0"/>
                <a:ea typeface="Roboto" panose="020B0604020202020204" charset="0"/>
              </a:rPr>
              <a:t>регуляризация</a:t>
            </a:r>
          </a:p>
        </p:txBody>
      </p:sp>
      <p:sp>
        <p:nvSpPr>
          <p:cNvPr id="13" name="Прямоугольник 11">
            <a:extLst>
              <a:ext uri="{FF2B5EF4-FFF2-40B4-BE49-F238E27FC236}">
                <a16:creationId xmlns:a16="http://schemas.microsoft.com/office/drawing/2014/main" id="{D48D417B-852D-0D4D-80F8-1D0966150BC9}"/>
              </a:ext>
            </a:extLst>
          </p:cNvPr>
          <p:cNvSpPr/>
          <p:nvPr/>
        </p:nvSpPr>
        <p:spPr>
          <a:xfrm>
            <a:off x="5830536" y="2706768"/>
            <a:ext cx="2390650" cy="444994"/>
          </a:xfrm>
          <a:prstGeom prst="rect">
            <a:avLst/>
          </a:prstGeom>
          <a:noFill/>
        </p:spPr>
        <p:txBody>
          <a:bodyPr wrap="square" rtlCol="0">
            <a:spAutoFit/>
          </a:bodyPr>
          <a:lstStyle/>
          <a:p>
            <a:pPr algn="just">
              <a:lnSpc>
                <a:spcPct val="125000"/>
              </a:lnSpc>
            </a:pPr>
            <a:r>
              <a:rPr lang="en-US" sz="2000" dirty="0">
                <a:solidFill>
                  <a:schemeClr val="accent6">
                    <a:lumMod val="75000"/>
                  </a:schemeClr>
                </a:solidFill>
                <a:latin typeface="Roboto" panose="020B0604020202020204" charset="0"/>
                <a:ea typeface="Roboto" panose="020B0604020202020204" charset="0"/>
              </a:rPr>
              <a:t>L</a:t>
            </a:r>
            <a:r>
              <a:rPr lang="ru-RU" sz="2000" dirty="0">
                <a:solidFill>
                  <a:schemeClr val="accent6">
                    <a:lumMod val="75000"/>
                  </a:schemeClr>
                </a:solidFill>
                <a:latin typeface="Roboto" panose="020B0604020202020204" charset="0"/>
                <a:ea typeface="Roboto" panose="020B0604020202020204" charset="0"/>
              </a:rPr>
              <a:t>2</a:t>
            </a:r>
            <a:r>
              <a:rPr lang="en-US" sz="2000" dirty="0">
                <a:solidFill>
                  <a:schemeClr val="accent6">
                    <a:lumMod val="75000"/>
                  </a:schemeClr>
                </a:solidFill>
                <a:latin typeface="Roboto" panose="020B0604020202020204" charset="0"/>
                <a:ea typeface="Roboto" panose="020B0604020202020204" charset="0"/>
              </a:rPr>
              <a:t> </a:t>
            </a:r>
            <a:r>
              <a:rPr lang="ru-RU" sz="2000" dirty="0">
                <a:solidFill>
                  <a:schemeClr val="accent6">
                    <a:lumMod val="75000"/>
                  </a:schemeClr>
                </a:solidFill>
                <a:latin typeface="Roboto" panose="020B0604020202020204" charset="0"/>
                <a:ea typeface="Roboto" panose="020B0604020202020204" charset="0"/>
              </a:rPr>
              <a:t>регуляризация</a:t>
            </a:r>
          </a:p>
        </p:txBody>
      </p:sp>
    </p:spTree>
    <p:extLst>
      <p:ext uri="{BB962C8B-B14F-4D97-AF65-F5344CB8AC3E}">
        <p14:creationId xmlns:p14="http://schemas.microsoft.com/office/powerpoint/2010/main" val="2383229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P spid="7" grpId="0"/>
      <p:bldP spid="8" grpId="0"/>
      <p:bldP spid="9" grpId="0"/>
      <p:bldP spid="10" grpId="0"/>
      <p:bldP spid="11" grpId="0"/>
      <p:bldP spid="12" grpId="0"/>
      <p:bldP spid="1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6066EBF6-1925-7F44-8705-234CF5F15831}"/>
                  </a:ext>
                </a:extLst>
              </p:cNvPr>
              <p:cNvSpPr>
                <a:spLocks noGrp="1"/>
              </p:cNvSpPr>
              <p:nvPr>
                <p:ph type="title"/>
              </p:nvPr>
            </p:nvSpPr>
            <p:spPr/>
            <p:txBody>
              <a:bodyPr/>
              <a:lstStyle/>
              <a:p>
                <a:r>
                  <a:rPr lang="ru-RU" dirty="0"/>
                  <a:t>Подбор </a:t>
                </a:r>
                <a14:m>
                  <m:oMath xmlns:m="http://schemas.openxmlformats.org/officeDocument/2006/math">
                    <m:r>
                      <a:rPr lang="en-US" b="1" i="1" smtClean="0">
                        <a:latin typeface="Cambria Math" panose="02040503050406030204" pitchFamily="18" charset="0"/>
                      </a:rPr>
                      <m:t>𝝀</m:t>
                    </m:r>
                  </m:oMath>
                </a14:m>
                <a:endParaRPr lang="en-US" dirty="0"/>
              </a:p>
            </p:txBody>
          </p:sp>
        </mc:Choice>
        <mc:Fallback xmlns="">
          <p:sp>
            <p:nvSpPr>
              <p:cNvPr id="2" name="Title 1">
                <a:extLst>
                  <a:ext uri="{FF2B5EF4-FFF2-40B4-BE49-F238E27FC236}">
                    <a16:creationId xmlns:a16="http://schemas.microsoft.com/office/drawing/2014/main" id="{6066EBF6-1925-7F44-8705-234CF5F15831}"/>
                  </a:ext>
                </a:extLst>
              </p:cNvPr>
              <p:cNvSpPr>
                <a:spLocks noGrp="1" noRot="1" noChangeAspect="1" noMove="1" noResize="1" noEditPoints="1" noAdjustHandles="1" noChangeArrowheads="1" noChangeShapeType="1" noTextEdit="1"/>
              </p:cNvSpPr>
              <p:nvPr>
                <p:ph type="title"/>
              </p:nvPr>
            </p:nvSpPr>
            <p:spPr>
              <a:blipFill>
                <a:blip r:embed="rId2"/>
                <a:stretch>
                  <a:fillRect l="-1786" t="-2273"/>
                </a:stretch>
              </a:blipFill>
            </p:spPr>
            <p:txBody>
              <a:bodyPr/>
              <a:lstStyle/>
              <a:p>
                <a:r>
                  <a:rPr lang="en-US">
                    <a:noFill/>
                  </a:rPr>
                  <a:t> </a:t>
                </a:r>
              </a:p>
            </p:txBody>
          </p:sp>
        </mc:Fallback>
      </mc:AlternateContent>
      <p:pic>
        <p:nvPicPr>
          <p:cNvPr id="3" name="Рисунок 1">
            <a:extLst>
              <a:ext uri="{FF2B5EF4-FFF2-40B4-BE49-F238E27FC236}">
                <a16:creationId xmlns:a16="http://schemas.microsoft.com/office/drawing/2014/main" id="{D4AB49FA-773A-3C47-8EBA-199AF7CB10EB}"/>
              </a:ext>
            </a:extLst>
          </p:cNvPr>
          <p:cNvPicPr>
            <a:picLocks noChangeAspect="1"/>
          </p:cNvPicPr>
          <p:nvPr/>
        </p:nvPicPr>
        <p:blipFill>
          <a:blip r:embed="rId3"/>
          <a:stretch>
            <a:fillRect/>
          </a:stretch>
        </p:blipFill>
        <p:spPr>
          <a:xfrm>
            <a:off x="381000" y="1941674"/>
            <a:ext cx="8450791" cy="2871102"/>
          </a:xfrm>
          <a:prstGeom prst="rect">
            <a:avLst/>
          </a:prstGeom>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CEC82898-8D1C-B64F-8B3C-27B86E939427}"/>
                  </a:ext>
                </a:extLst>
              </p:cNvPr>
              <p:cNvSpPr txBox="1"/>
              <p:nvPr/>
            </p:nvSpPr>
            <p:spPr>
              <a:xfrm>
                <a:off x="2727520" y="1200150"/>
                <a:ext cx="3688959" cy="67159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𝑚𝑖𝑛</m:t>
                          </m:r>
                        </m:e>
                        <m:sub>
                          <m:r>
                            <a:rPr lang="en-US" sz="2000" b="0" i="1" smtClean="0">
                              <a:latin typeface="Cambria Math" panose="02040503050406030204" pitchFamily="18" charset="0"/>
                              <a:ea typeface="Cambria Math" panose="02040503050406030204" pitchFamily="18" charset="0"/>
                            </a:rPr>
                            <m:t>𝑓</m:t>
                          </m:r>
                        </m:sub>
                      </m:sSub>
                      <m:d>
                        <m:dPr>
                          <m:begChr m:val="["/>
                          <m:endChr m:val="]"/>
                          <m:ctrlPr>
                            <a:rPr lang="en-US" sz="2000" b="0" i="1" smtClean="0">
                              <a:latin typeface="Cambria Math" panose="02040503050406030204" pitchFamily="18" charset="0"/>
                              <a:ea typeface="Cambria Math" panose="02040503050406030204" pitchFamily="18" charset="0"/>
                            </a:rPr>
                          </m:ctrlPr>
                        </m:dPr>
                        <m:e>
                          <m:nary>
                            <m:naryPr>
                              <m:chr m:val="∑"/>
                              <m:limLoc m:val="subSup"/>
                              <m:supHide m:val="on"/>
                              <m:ctrlPr>
                                <a:rPr lang="en-US" sz="2000" b="0" i="1" smtClean="0">
                                  <a:latin typeface="Cambria Math" panose="02040503050406030204" pitchFamily="18" charset="0"/>
                                  <a:ea typeface="Cambria Math" panose="02040503050406030204" pitchFamily="18" charset="0"/>
                                </a:rPr>
                              </m:ctrlPr>
                            </m:naryPr>
                            <m:sub>
                              <m:r>
                                <m:rPr>
                                  <m:brk m:alnAt="9"/>
                                </m:rPr>
                                <a:rPr lang="en-US" sz="2000" b="0" i="1" smtClean="0">
                                  <a:latin typeface="Cambria Math" panose="02040503050406030204" pitchFamily="18" charset="0"/>
                                  <a:ea typeface="Cambria Math" panose="02040503050406030204" pitchFamily="18" charset="0"/>
                                </a:rPr>
                                <m:t>𝑖</m:t>
                              </m:r>
                            </m:sub>
                            <m:sup/>
                            <m:e>
                              <m:r>
                                <a:rPr lang="en-US" sz="2000" b="0" i="1" smtClean="0">
                                  <a:latin typeface="Cambria Math" panose="02040503050406030204" pitchFamily="18" charset="0"/>
                                  <a:ea typeface="Cambria Math" panose="02040503050406030204" pitchFamily="18" charset="0"/>
                                </a:rPr>
                                <m:t>ℒ</m:t>
                              </m:r>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𝑓</m:t>
                                  </m:r>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𝑥</m:t>
                                      </m:r>
                                    </m:e>
                                    <m:sub>
                                      <m:r>
                                        <a:rPr lang="en-US" sz="2000" b="0" i="1" smtClean="0">
                                          <a:latin typeface="Cambria Math" panose="02040503050406030204" pitchFamily="18" charset="0"/>
                                          <a:ea typeface="Cambria Math" panose="02040503050406030204" pitchFamily="18" charset="0"/>
                                        </a:rPr>
                                        <m:t>𝑖</m:t>
                                      </m:r>
                                    </m:sub>
                                  </m:sSub>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𝑦</m:t>
                                      </m:r>
                                    </m:e>
                                    <m:sub>
                                      <m:r>
                                        <a:rPr lang="en-US" sz="2000" b="0" i="1" smtClean="0">
                                          <a:latin typeface="Cambria Math" panose="02040503050406030204" pitchFamily="18" charset="0"/>
                                          <a:ea typeface="Cambria Math" panose="02040503050406030204" pitchFamily="18" charset="0"/>
                                        </a:rPr>
                                        <m:t>𝑖</m:t>
                                      </m:r>
                                    </m:sub>
                                  </m:sSub>
                                </m:e>
                              </m:d>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𝜆</m:t>
                              </m:r>
                              <m:r>
                                <a:rPr lang="en-US" sz="2000" b="1" i="1" smtClean="0">
                                  <a:latin typeface="Cambria Math" panose="02040503050406030204" pitchFamily="18" charset="0"/>
                                  <a:ea typeface="Cambria Math" panose="02040503050406030204" pitchFamily="18" charset="0"/>
                                </a:rPr>
                                <m:t>𝑹</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𝑓</m:t>
                              </m:r>
                              <m:r>
                                <a:rPr lang="en-US" sz="2000" b="0" i="1" smtClean="0">
                                  <a:latin typeface="Cambria Math" panose="02040503050406030204" pitchFamily="18" charset="0"/>
                                  <a:ea typeface="Cambria Math" panose="02040503050406030204" pitchFamily="18" charset="0"/>
                                </a:rPr>
                                <m:t>)</m:t>
                              </m:r>
                            </m:e>
                          </m:nary>
                        </m:e>
                      </m:d>
                    </m:oMath>
                  </m:oMathPara>
                </a14:m>
                <a:endParaRPr lang="ru-RU" sz="2000" dirty="0"/>
              </a:p>
            </p:txBody>
          </p:sp>
        </mc:Choice>
        <mc:Fallback xmlns="">
          <p:sp>
            <p:nvSpPr>
              <p:cNvPr id="4" name="TextBox 3">
                <a:extLst>
                  <a:ext uri="{FF2B5EF4-FFF2-40B4-BE49-F238E27FC236}">
                    <a16:creationId xmlns:a16="http://schemas.microsoft.com/office/drawing/2014/main" id="{CEC82898-8D1C-B64F-8B3C-27B86E939427}"/>
                  </a:ext>
                </a:extLst>
              </p:cNvPr>
              <p:cNvSpPr txBox="1">
                <a:spLocks noRot="1" noChangeAspect="1" noMove="1" noResize="1" noEditPoints="1" noAdjustHandles="1" noChangeArrowheads="1" noChangeShapeType="1" noTextEdit="1"/>
              </p:cNvSpPr>
              <p:nvPr/>
            </p:nvSpPr>
            <p:spPr>
              <a:xfrm>
                <a:off x="2727520" y="1200150"/>
                <a:ext cx="3688959" cy="671594"/>
              </a:xfrm>
              <a:prstGeom prst="rect">
                <a:avLst/>
              </a:prstGeom>
              <a:blipFill>
                <a:blip r:embed="rId4"/>
                <a:stretch>
                  <a:fillRect l="-3767" t="-162963" b="-233333"/>
                </a:stretch>
              </a:blipFill>
            </p:spPr>
            <p:txBody>
              <a:bodyPr/>
              <a:lstStyle/>
              <a:p>
                <a:r>
                  <a:rPr lang="en-US">
                    <a:noFill/>
                  </a:rPr>
                  <a:t> </a:t>
                </a:r>
              </a:p>
            </p:txBody>
          </p:sp>
        </mc:Fallback>
      </mc:AlternateContent>
    </p:spTree>
    <p:extLst>
      <p:ext uri="{BB962C8B-B14F-4D97-AF65-F5344CB8AC3E}">
        <p14:creationId xmlns:p14="http://schemas.microsoft.com/office/powerpoint/2010/main" val="1152420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AC6B5A0-BACB-A244-B6B5-C26CF9A45FE1}"/>
              </a:ext>
            </a:extLst>
          </p:cNvPr>
          <p:cNvSpPr>
            <a:spLocks noGrp="1"/>
          </p:cNvSpPr>
          <p:nvPr>
            <p:ph type="title"/>
          </p:nvPr>
        </p:nvSpPr>
        <p:spPr/>
        <p:txBody>
          <a:bodyPr/>
          <a:lstStyle/>
          <a:p>
            <a:r>
              <a:rPr lang="ru-RU" dirty="0"/>
              <a:t>Регуляризация </a:t>
            </a:r>
            <a:r>
              <a:rPr lang="en-US" dirty="0"/>
              <a:t>L1 </a:t>
            </a:r>
            <a:r>
              <a:rPr lang="ru-RU" dirty="0"/>
              <a:t>и </a:t>
            </a:r>
            <a:r>
              <a:rPr lang="en-US" dirty="0"/>
              <a:t>L2</a:t>
            </a:r>
          </a:p>
        </p:txBody>
      </p:sp>
      <p:pic>
        <p:nvPicPr>
          <p:cNvPr id="14" name="Picture 2" descr="https://cdn-images-1.medium.com/proxy/1*mh-QVwSKbe2kYCBh9mwA0Q.png">
            <a:extLst>
              <a:ext uri="{FF2B5EF4-FFF2-40B4-BE49-F238E27FC236}">
                <a16:creationId xmlns:a16="http://schemas.microsoft.com/office/drawing/2014/main" id="{DC56D506-BC92-DB44-95AE-8EA1A51BAE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8309" y="1828570"/>
            <a:ext cx="5845082" cy="3029726"/>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3DD4722A-78EF-EA45-B8FB-A1BED24202F4}"/>
              </a:ext>
            </a:extLst>
          </p:cNvPr>
          <p:cNvSpPr txBox="1"/>
          <p:nvPr/>
        </p:nvSpPr>
        <p:spPr>
          <a:xfrm>
            <a:off x="5252413" y="1120137"/>
            <a:ext cx="3361854" cy="400110"/>
          </a:xfrm>
          <a:prstGeom prst="rect">
            <a:avLst/>
          </a:prstGeom>
          <a:noFill/>
        </p:spPr>
        <p:txBody>
          <a:bodyPr wrap="square" rtlCol="0">
            <a:spAutoFit/>
          </a:bodyPr>
          <a:lstStyle/>
          <a:p>
            <a:pPr algn="ctr"/>
            <a:r>
              <a:rPr lang="en-US" sz="2000" dirty="0">
                <a:solidFill>
                  <a:srgbClr val="0070C0"/>
                </a:solidFill>
                <a:latin typeface="Roboto" panose="020B0604020202020204" charset="0"/>
                <a:ea typeface="Roboto" panose="020B0604020202020204" charset="0"/>
              </a:rPr>
              <a:t>L2</a:t>
            </a:r>
            <a:r>
              <a:rPr lang="ru-RU" sz="2000" dirty="0">
                <a:solidFill>
                  <a:srgbClr val="0070C0"/>
                </a:solidFill>
                <a:latin typeface="Roboto" panose="020B0604020202020204" charset="0"/>
                <a:ea typeface="Roboto" panose="020B0604020202020204" charset="0"/>
              </a:rPr>
              <a:t> регуляризация</a:t>
            </a:r>
          </a:p>
        </p:txBody>
      </p:sp>
      <p:sp>
        <p:nvSpPr>
          <p:cNvPr id="16" name="TextBox 15">
            <a:extLst>
              <a:ext uri="{FF2B5EF4-FFF2-40B4-BE49-F238E27FC236}">
                <a16:creationId xmlns:a16="http://schemas.microsoft.com/office/drawing/2014/main" id="{44856E74-442F-A840-8A9E-5741C6B5BA0B}"/>
              </a:ext>
            </a:extLst>
          </p:cNvPr>
          <p:cNvSpPr txBox="1"/>
          <p:nvPr/>
        </p:nvSpPr>
        <p:spPr>
          <a:xfrm>
            <a:off x="381000" y="1120137"/>
            <a:ext cx="3408777" cy="400110"/>
          </a:xfrm>
          <a:prstGeom prst="rect">
            <a:avLst/>
          </a:prstGeom>
          <a:noFill/>
        </p:spPr>
        <p:txBody>
          <a:bodyPr wrap="square" rtlCol="0">
            <a:spAutoFit/>
          </a:bodyPr>
          <a:lstStyle/>
          <a:p>
            <a:pPr algn="ctr"/>
            <a:r>
              <a:rPr lang="en-US" sz="2000" dirty="0">
                <a:solidFill>
                  <a:srgbClr val="0070C0"/>
                </a:solidFill>
                <a:latin typeface="Roboto" panose="020B0604020202020204" charset="0"/>
                <a:ea typeface="Roboto" panose="020B0604020202020204" charset="0"/>
              </a:rPr>
              <a:t>L1 </a:t>
            </a:r>
            <a:r>
              <a:rPr lang="ru-RU" sz="2000" dirty="0">
                <a:solidFill>
                  <a:srgbClr val="0070C0"/>
                </a:solidFill>
                <a:latin typeface="Roboto" panose="020B0604020202020204" charset="0"/>
                <a:ea typeface="Roboto" panose="020B0604020202020204" charset="0"/>
              </a:rPr>
              <a:t>регуляризация</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03D2A058-BFFA-E948-BAEF-841C96EE3AB3}"/>
                  </a:ext>
                </a:extLst>
              </p:cNvPr>
              <p:cNvSpPr txBox="1"/>
              <p:nvPr/>
            </p:nvSpPr>
            <p:spPr>
              <a:xfrm>
                <a:off x="1115824" y="1520793"/>
                <a:ext cx="179818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ru-RU" sz="2000" i="1" smtClean="0">
                              <a:latin typeface="Cambria Math" panose="02040503050406030204" pitchFamily="18" charset="0"/>
                            </a:rPr>
                          </m:ctrlPr>
                        </m:dPr>
                        <m:e>
                          <m:sSub>
                            <m:sSubPr>
                              <m:ctrlPr>
                                <a:rPr lang="ru-RU" sz="200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𝑤</m:t>
                              </m:r>
                            </m:e>
                            <m:sub>
                              <m:r>
                                <a:rPr lang="ru-RU" sz="2000" b="0" i="1" smtClean="0">
                                  <a:latin typeface="Cambria Math" panose="02040503050406030204" pitchFamily="18" charset="0"/>
                                </a:rPr>
                                <m:t>1</m:t>
                              </m:r>
                            </m:sub>
                          </m:sSub>
                        </m:e>
                      </m:d>
                      <m:r>
                        <a:rPr lang="ru-RU" sz="2000" b="0" i="1" smtClean="0">
                          <a:latin typeface="Cambria Math" panose="02040503050406030204" pitchFamily="18" charset="0"/>
                        </a:rPr>
                        <m:t>+</m:t>
                      </m:r>
                      <m:d>
                        <m:dPr>
                          <m:begChr m:val="|"/>
                          <m:endChr m:val="|"/>
                          <m:ctrlPr>
                            <a:rPr lang="ru-RU" sz="2000" i="1">
                              <a:latin typeface="Cambria Math" panose="02040503050406030204" pitchFamily="18" charset="0"/>
                            </a:rPr>
                          </m:ctrlPr>
                        </m:dPr>
                        <m:e>
                          <m:sSub>
                            <m:sSubPr>
                              <m:ctrlPr>
                                <a:rPr lang="ru-RU" sz="2000" i="1">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𝑤</m:t>
                              </m:r>
                            </m:e>
                            <m:sub>
                              <m:r>
                                <a:rPr lang="ru-RU" sz="2000" b="0" i="1" smtClean="0">
                                  <a:latin typeface="Cambria Math" panose="02040503050406030204" pitchFamily="18" charset="0"/>
                                  <a:ea typeface="Cambria Math" panose="02040503050406030204" pitchFamily="18" charset="0"/>
                                </a:rPr>
                                <m:t>2</m:t>
                              </m:r>
                            </m:sub>
                          </m:sSub>
                        </m:e>
                      </m:d>
                      <m:r>
                        <a:rPr lang="ru-RU" sz="2000" b="0" i="1" smtClean="0">
                          <a:latin typeface="Cambria Math" panose="02040503050406030204" pitchFamily="18" charset="0"/>
                        </a:rPr>
                        <m:t> </m:t>
                      </m:r>
                      <m:r>
                        <a:rPr lang="ru-RU"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𝑠</m:t>
                      </m:r>
                    </m:oMath>
                  </m:oMathPara>
                </a14:m>
                <a:endParaRPr lang="ru-RU" sz="2000" dirty="0"/>
              </a:p>
            </p:txBody>
          </p:sp>
        </mc:Choice>
        <mc:Fallback xmlns="">
          <p:sp>
            <p:nvSpPr>
              <p:cNvPr id="17" name="TextBox 16">
                <a:extLst>
                  <a:ext uri="{FF2B5EF4-FFF2-40B4-BE49-F238E27FC236}">
                    <a16:creationId xmlns:a16="http://schemas.microsoft.com/office/drawing/2014/main" id="{03D2A058-BFFA-E948-BAEF-841C96EE3AB3}"/>
                  </a:ext>
                </a:extLst>
              </p:cNvPr>
              <p:cNvSpPr txBox="1">
                <a:spLocks noRot="1" noChangeAspect="1" noMove="1" noResize="1" noEditPoints="1" noAdjustHandles="1" noChangeArrowheads="1" noChangeShapeType="1" noTextEdit="1"/>
              </p:cNvSpPr>
              <p:nvPr/>
            </p:nvSpPr>
            <p:spPr>
              <a:xfrm>
                <a:off x="1115824" y="1520793"/>
                <a:ext cx="1798185" cy="307777"/>
              </a:xfrm>
              <a:prstGeom prst="rect">
                <a:avLst/>
              </a:prstGeom>
              <a:blipFill>
                <a:blip r:embed="rId3"/>
                <a:stretch>
                  <a:fillRect t="-4000" r="-699" b="-4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AF83DACE-5EA1-D246-9B27-A3C39AF52A72}"/>
                  </a:ext>
                </a:extLst>
              </p:cNvPr>
              <p:cNvSpPr txBox="1"/>
              <p:nvPr/>
            </p:nvSpPr>
            <p:spPr>
              <a:xfrm>
                <a:off x="6067235" y="1516690"/>
                <a:ext cx="1471685" cy="31188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ru-RU" sz="2000" i="1" smtClean="0">
                              <a:latin typeface="Cambria Math" panose="02040503050406030204" pitchFamily="18" charset="0"/>
                            </a:rPr>
                          </m:ctrlPr>
                        </m:sSubSupPr>
                        <m:e>
                          <m:r>
                            <a:rPr lang="en-US" sz="2000" b="0" i="1" smtClean="0">
                              <a:latin typeface="Cambria Math" panose="02040503050406030204" pitchFamily="18" charset="0"/>
                              <a:ea typeface="Cambria Math" panose="02040503050406030204" pitchFamily="18" charset="0"/>
                            </a:rPr>
                            <m:t>𝑤</m:t>
                          </m:r>
                        </m:e>
                        <m:sub>
                          <m:r>
                            <a:rPr lang="en-US" sz="2000" b="0" i="1" smtClean="0">
                              <a:latin typeface="Cambria Math" panose="02040503050406030204" pitchFamily="18" charset="0"/>
                            </a:rPr>
                            <m:t>1</m:t>
                          </m:r>
                        </m:sub>
                        <m:sup>
                          <m:r>
                            <a:rPr lang="en-US" sz="2000" b="0" i="1" smtClean="0">
                              <a:latin typeface="Cambria Math" panose="02040503050406030204" pitchFamily="18" charset="0"/>
                            </a:rPr>
                            <m:t>2</m:t>
                          </m:r>
                        </m:sup>
                      </m:sSubSup>
                      <m:r>
                        <a:rPr lang="ru-RU" sz="2000" b="0" i="1" smtClean="0">
                          <a:latin typeface="Cambria Math" panose="02040503050406030204" pitchFamily="18" charset="0"/>
                        </a:rPr>
                        <m:t>+</m:t>
                      </m:r>
                      <m:sSubSup>
                        <m:sSubSupPr>
                          <m:ctrlPr>
                            <a:rPr lang="ru-RU" sz="2000" i="1">
                              <a:latin typeface="Cambria Math" panose="02040503050406030204" pitchFamily="18" charset="0"/>
                            </a:rPr>
                          </m:ctrlPr>
                        </m:sSubSupPr>
                        <m:e>
                          <m:r>
                            <a:rPr lang="en-US" sz="2000" b="0" i="1" smtClean="0">
                              <a:latin typeface="Cambria Math" panose="02040503050406030204" pitchFamily="18" charset="0"/>
                              <a:ea typeface="Cambria Math" panose="02040503050406030204" pitchFamily="18" charset="0"/>
                            </a:rPr>
                            <m:t>𝑤</m:t>
                          </m:r>
                        </m:e>
                        <m:sub>
                          <m:r>
                            <a:rPr lang="en-US" sz="2000" b="0" i="1" smtClean="0">
                              <a:latin typeface="Cambria Math" panose="02040503050406030204" pitchFamily="18" charset="0"/>
                              <a:ea typeface="Cambria Math" panose="02040503050406030204" pitchFamily="18" charset="0"/>
                            </a:rPr>
                            <m:t>2</m:t>
                          </m:r>
                        </m:sub>
                        <m:sup>
                          <m:r>
                            <a:rPr lang="en-US" sz="2000" i="1">
                              <a:latin typeface="Cambria Math" panose="02040503050406030204" pitchFamily="18" charset="0"/>
                            </a:rPr>
                            <m:t>2</m:t>
                          </m:r>
                        </m:sup>
                      </m:sSubSup>
                      <m:r>
                        <a:rPr lang="ru-RU"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𝑠</m:t>
                      </m:r>
                    </m:oMath>
                  </m:oMathPara>
                </a14:m>
                <a:endParaRPr lang="ru-RU" sz="2000" dirty="0"/>
              </a:p>
            </p:txBody>
          </p:sp>
        </mc:Choice>
        <mc:Fallback xmlns="">
          <p:sp>
            <p:nvSpPr>
              <p:cNvPr id="18" name="TextBox 17">
                <a:extLst>
                  <a:ext uri="{FF2B5EF4-FFF2-40B4-BE49-F238E27FC236}">
                    <a16:creationId xmlns:a16="http://schemas.microsoft.com/office/drawing/2014/main" id="{AF83DACE-5EA1-D246-9B27-A3C39AF52A72}"/>
                  </a:ext>
                </a:extLst>
              </p:cNvPr>
              <p:cNvSpPr txBox="1">
                <a:spLocks noRot="1" noChangeAspect="1" noMove="1" noResize="1" noEditPoints="1" noAdjustHandles="1" noChangeArrowheads="1" noChangeShapeType="1" noTextEdit="1"/>
              </p:cNvSpPr>
              <p:nvPr/>
            </p:nvSpPr>
            <p:spPr>
              <a:xfrm>
                <a:off x="6067235" y="1516690"/>
                <a:ext cx="1471685" cy="311880"/>
              </a:xfrm>
              <a:prstGeom prst="rect">
                <a:avLst/>
              </a:prstGeom>
              <a:blipFill>
                <a:blip r:embed="rId4"/>
                <a:stretch>
                  <a:fillRect l="-1709" t="-4000" r="-1709" b="-20000"/>
                </a:stretch>
              </a:blipFill>
            </p:spPr>
            <p:txBody>
              <a:bodyPr/>
              <a:lstStyle/>
              <a:p>
                <a:r>
                  <a:rPr lang="en-US">
                    <a:noFill/>
                  </a:rPr>
                  <a:t> </a:t>
                </a:r>
              </a:p>
            </p:txBody>
          </p:sp>
        </mc:Fallback>
      </mc:AlternateContent>
      <p:sp>
        <p:nvSpPr>
          <p:cNvPr id="19" name="Прямоугольник 10">
            <a:extLst>
              <a:ext uri="{FF2B5EF4-FFF2-40B4-BE49-F238E27FC236}">
                <a16:creationId xmlns:a16="http://schemas.microsoft.com/office/drawing/2014/main" id="{FCD8A684-04E2-8447-9B6F-0E0D730A4058}"/>
              </a:ext>
            </a:extLst>
          </p:cNvPr>
          <p:cNvSpPr/>
          <p:nvPr/>
        </p:nvSpPr>
        <p:spPr>
          <a:xfrm>
            <a:off x="753596" y="4367782"/>
            <a:ext cx="1943445" cy="374461"/>
          </a:xfrm>
          <a:prstGeom prst="rect">
            <a:avLst/>
          </a:prstGeom>
          <a:noFill/>
        </p:spPr>
        <p:txBody>
          <a:bodyPr wrap="square" rtlCol="0">
            <a:spAutoFit/>
          </a:bodyPr>
          <a:lstStyle/>
          <a:p>
            <a:pPr algn="just">
              <a:lnSpc>
                <a:spcPct val="125000"/>
              </a:lnSpc>
            </a:pPr>
            <a:r>
              <a:rPr lang="ru-RU" sz="1600" dirty="0" err="1">
                <a:solidFill>
                  <a:schemeClr val="tx1"/>
                </a:solidFill>
                <a:latin typeface="Roboto" panose="020B0604020202020204" charset="0"/>
                <a:ea typeface="Roboto" panose="020B0604020202020204" charset="0"/>
              </a:rPr>
              <a:t>зануляет</a:t>
            </a:r>
            <a:r>
              <a:rPr lang="ru-RU" sz="1600" dirty="0">
                <a:solidFill>
                  <a:schemeClr val="tx1"/>
                </a:solidFill>
                <a:latin typeface="Roboto" panose="020B0604020202020204" charset="0"/>
                <a:ea typeface="Roboto" panose="020B0604020202020204" charset="0"/>
              </a:rPr>
              <a:t> веса</a:t>
            </a:r>
          </a:p>
        </p:txBody>
      </p:sp>
      <p:sp>
        <p:nvSpPr>
          <p:cNvPr id="20" name="Прямоугольник 11">
            <a:extLst>
              <a:ext uri="{FF2B5EF4-FFF2-40B4-BE49-F238E27FC236}">
                <a16:creationId xmlns:a16="http://schemas.microsoft.com/office/drawing/2014/main" id="{A1F3EE91-C6AC-3B46-832C-D43F46FCAB0B}"/>
              </a:ext>
            </a:extLst>
          </p:cNvPr>
          <p:cNvSpPr/>
          <p:nvPr/>
        </p:nvSpPr>
        <p:spPr>
          <a:xfrm>
            <a:off x="5940933" y="4456896"/>
            <a:ext cx="3080211" cy="374461"/>
          </a:xfrm>
          <a:prstGeom prst="rect">
            <a:avLst/>
          </a:prstGeom>
          <a:noFill/>
        </p:spPr>
        <p:txBody>
          <a:bodyPr wrap="square" rtlCol="0">
            <a:spAutoFit/>
          </a:bodyPr>
          <a:lstStyle/>
          <a:p>
            <a:pPr algn="just">
              <a:lnSpc>
                <a:spcPct val="125000"/>
              </a:lnSpc>
            </a:pPr>
            <a:r>
              <a:rPr lang="ru-RU" sz="1600" dirty="0">
                <a:solidFill>
                  <a:schemeClr val="tx1"/>
                </a:solidFill>
                <a:latin typeface="Roboto" panose="020B0604020202020204" charset="0"/>
                <a:ea typeface="Roboto" panose="020B0604020202020204" charset="0"/>
              </a:rPr>
              <a:t>уменьшает веса</a:t>
            </a:r>
          </a:p>
        </p:txBody>
      </p:sp>
      <p:cxnSp>
        <p:nvCxnSpPr>
          <p:cNvPr id="21" name="Прямая соединительная линия 12">
            <a:extLst>
              <a:ext uri="{FF2B5EF4-FFF2-40B4-BE49-F238E27FC236}">
                <a16:creationId xmlns:a16="http://schemas.microsoft.com/office/drawing/2014/main" id="{A322B8F5-0464-E14D-A099-25C0DAC61554}"/>
              </a:ext>
            </a:extLst>
          </p:cNvPr>
          <p:cNvCxnSpPr>
            <a:cxnSpLocks/>
          </p:cNvCxnSpPr>
          <p:nvPr/>
        </p:nvCxnSpPr>
        <p:spPr>
          <a:xfrm>
            <a:off x="4575277" y="1000458"/>
            <a:ext cx="0" cy="3933492"/>
          </a:xfrm>
          <a:prstGeom prst="line">
            <a:avLst/>
          </a:prstGeom>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949994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7" grpId="0"/>
      <p:bldP spid="18" grpId="0"/>
      <p:bldP spid="19" grpId="0"/>
      <p:bldP spid="20"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AC6B5A0-BACB-A244-B6B5-C26CF9A45FE1}"/>
              </a:ext>
            </a:extLst>
          </p:cNvPr>
          <p:cNvSpPr>
            <a:spLocks noGrp="1"/>
          </p:cNvSpPr>
          <p:nvPr>
            <p:ph type="title"/>
          </p:nvPr>
        </p:nvSpPr>
        <p:spPr/>
        <p:txBody>
          <a:bodyPr/>
          <a:lstStyle/>
          <a:p>
            <a:r>
              <a:rPr lang="ru-RU" dirty="0"/>
              <a:t>Регуляризация </a:t>
            </a:r>
            <a:r>
              <a:rPr lang="en-US" dirty="0"/>
              <a:t>L1 </a:t>
            </a:r>
            <a:r>
              <a:rPr lang="ru-RU" dirty="0"/>
              <a:t>и </a:t>
            </a:r>
            <a:r>
              <a:rPr lang="en-US" dirty="0"/>
              <a:t>L2</a:t>
            </a:r>
          </a:p>
        </p:txBody>
      </p:sp>
      <p:pic>
        <p:nvPicPr>
          <p:cNvPr id="11" name="Рисунок 4">
            <a:extLst>
              <a:ext uri="{FF2B5EF4-FFF2-40B4-BE49-F238E27FC236}">
                <a16:creationId xmlns:a16="http://schemas.microsoft.com/office/drawing/2014/main" id="{B721C5E6-6E9B-124C-A699-8A193A4685DB}"/>
              </a:ext>
            </a:extLst>
          </p:cNvPr>
          <p:cNvPicPr>
            <a:picLocks noChangeAspect="1"/>
          </p:cNvPicPr>
          <p:nvPr/>
        </p:nvPicPr>
        <p:blipFill>
          <a:blip r:embed="rId2"/>
          <a:stretch>
            <a:fillRect/>
          </a:stretch>
        </p:blipFill>
        <p:spPr>
          <a:xfrm>
            <a:off x="1638300" y="878674"/>
            <a:ext cx="5867400" cy="2640331"/>
          </a:xfrm>
          <a:prstGeom prst="rect">
            <a:avLst/>
          </a:prstGeom>
        </p:spPr>
      </p:pic>
      <p:sp>
        <p:nvSpPr>
          <p:cNvPr id="12" name="TextBox 11">
            <a:extLst>
              <a:ext uri="{FF2B5EF4-FFF2-40B4-BE49-F238E27FC236}">
                <a16:creationId xmlns:a16="http://schemas.microsoft.com/office/drawing/2014/main" id="{6556D48F-3C5B-8A40-86C7-1A968B3E5ED3}"/>
              </a:ext>
            </a:extLst>
          </p:cNvPr>
          <p:cNvSpPr txBox="1"/>
          <p:nvPr/>
        </p:nvSpPr>
        <p:spPr>
          <a:xfrm>
            <a:off x="151146" y="3427781"/>
            <a:ext cx="8839200" cy="1623778"/>
          </a:xfrm>
          <a:prstGeom prst="rect">
            <a:avLst/>
          </a:prstGeom>
          <a:solidFill>
            <a:schemeClr val="bg1"/>
          </a:solidFill>
        </p:spPr>
        <p:txBody>
          <a:bodyPr wrap="square" rtlCol="0">
            <a:spAutoFit/>
          </a:bodyPr>
          <a:lstStyle/>
          <a:p>
            <a:pPr>
              <a:lnSpc>
                <a:spcPct val="120000"/>
              </a:lnSpc>
            </a:pPr>
            <a:r>
              <a:rPr lang="ru-RU" sz="1400" dirty="0">
                <a:latin typeface="Roboto" panose="02000000000000000000" pitchFamily="2" charset="0"/>
                <a:ea typeface="Roboto" panose="02000000000000000000" pitchFamily="2" charset="0"/>
              </a:rPr>
              <a:t>На картинке пунктиром обозначены максимальные допустимые значения весов, т.е. мы не можем себе позволить выйти во внешнюю сторону круга или ромба. Мы ищем линию уровня функции потерь, которая соответствует минимуму функции, но при этом касалась бы круга/ромба. И тут получается, что в случае </a:t>
            </a:r>
            <a:r>
              <a:rPr lang="en-US" sz="1400" i="1" dirty="0">
                <a:latin typeface="Roboto" panose="02000000000000000000" pitchFamily="2" charset="0"/>
                <a:ea typeface="Roboto" panose="02000000000000000000" pitchFamily="2" charset="0"/>
              </a:rPr>
              <a:t>L2</a:t>
            </a:r>
            <a:r>
              <a:rPr lang="en-US" sz="1400" dirty="0">
                <a:latin typeface="Roboto" panose="02000000000000000000" pitchFamily="2" charset="0"/>
                <a:ea typeface="Roboto" panose="02000000000000000000" pitchFamily="2" charset="0"/>
              </a:rPr>
              <a:t> - </a:t>
            </a:r>
            <a:r>
              <a:rPr lang="ru-RU" sz="1400" dirty="0">
                <a:latin typeface="Roboto" panose="02000000000000000000" pitchFamily="2" charset="0"/>
                <a:ea typeface="Roboto" panose="02000000000000000000" pitchFamily="2" charset="0"/>
              </a:rPr>
              <a:t>регуляризации вероятность касания примерно равна для всех точек круга, а для </a:t>
            </a:r>
            <a:r>
              <a:rPr lang="en-US" sz="1400" i="1" dirty="0">
                <a:latin typeface="Roboto" panose="02000000000000000000" pitchFamily="2" charset="0"/>
                <a:ea typeface="Roboto" panose="02000000000000000000" pitchFamily="2" charset="0"/>
              </a:rPr>
              <a:t>L1</a:t>
            </a:r>
            <a:r>
              <a:rPr lang="en-US" sz="1400" dirty="0">
                <a:latin typeface="Roboto" panose="02000000000000000000" pitchFamily="2" charset="0"/>
                <a:ea typeface="Roboto" panose="02000000000000000000" pitchFamily="2" charset="0"/>
              </a:rPr>
              <a:t> - </a:t>
            </a:r>
            <a:r>
              <a:rPr lang="ru-RU" sz="1400" dirty="0">
                <a:latin typeface="Roboto" panose="02000000000000000000" pitchFamily="2" charset="0"/>
                <a:ea typeface="Roboto" panose="02000000000000000000" pitchFamily="2" charset="0"/>
              </a:rPr>
              <a:t>регуляризации более вероятно касание в углах ромба просто за счет геометрии. Тот же результат, конечно, можно получить и аналитически.</a:t>
            </a:r>
            <a:endParaRPr lang="ru-RU" sz="1200" dirty="0">
              <a:latin typeface="Roboto" panose="02000000000000000000" pitchFamily="2" charset="0"/>
              <a:ea typeface="Roboto" panose="02000000000000000000" pitchFamily="2" charset="0"/>
            </a:endParaRPr>
          </a:p>
        </p:txBody>
      </p:sp>
      <p:sp>
        <p:nvSpPr>
          <p:cNvPr id="2" name="TextBox 1">
            <a:extLst>
              <a:ext uri="{FF2B5EF4-FFF2-40B4-BE49-F238E27FC236}">
                <a16:creationId xmlns:a16="http://schemas.microsoft.com/office/drawing/2014/main" id="{EC26ABEF-FC29-F64F-B0BA-647916BA5F0A}"/>
              </a:ext>
            </a:extLst>
          </p:cNvPr>
          <p:cNvSpPr txBox="1"/>
          <p:nvPr/>
        </p:nvSpPr>
        <p:spPr>
          <a:xfrm>
            <a:off x="122850" y="2724151"/>
            <a:ext cx="2440733" cy="276999"/>
          </a:xfrm>
          <a:prstGeom prst="rect">
            <a:avLst/>
          </a:prstGeom>
          <a:noFill/>
        </p:spPr>
        <p:txBody>
          <a:bodyPr wrap="none" rtlCol="0">
            <a:spAutoFit/>
          </a:bodyPr>
          <a:lstStyle/>
          <a:p>
            <a:r>
              <a:rPr lang="ru-RU" sz="1200" dirty="0"/>
              <a:t>Полезно в «деревянных» моделях</a:t>
            </a:r>
            <a:endParaRPr lang="en-US" sz="1200" dirty="0"/>
          </a:p>
        </p:txBody>
      </p:sp>
      <p:sp>
        <p:nvSpPr>
          <p:cNvPr id="6" name="TextBox 5">
            <a:extLst>
              <a:ext uri="{FF2B5EF4-FFF2-40B4-BE49-F238E27FC236}">
                <a16:creationId xmlns:a16="http://schemas.microsoft.com/office/drawing/2014/main" id="{3E5E4987-6B64-A445-88E8-093DC31906F3}"/>
              </a:ext>
            </a:extLst>
          </p:cNvPr>
          <p:cNvSpPr txBox="1"/>
          <p:nvPr/>
        </p:nvSpPr>
        <p:spPr>
          <a:xfrm>
            <a:off x="6528536" y="2724150"/>
            <a:ext cx="1818126" cy="276999"/>
          </a:xfrm>
          <a:prstGeom prst="rect">
            <a:avLst/>
          </a:prstGeom>
          <a:noFill/>
        </p:spPr>
        <p:txBody>
          <a:bodyPr wrap="none" rtlCol="0">
            <a:spAutoFit/>
          </a:bodyPr>
          <a:lstStyle/>
          <a:p>
            <a:r>
              <a:rPr lang="ru-RU" sz="1200" dirty="0"/>
              <a:t>Полезно для нейросетей</a:t>
            </a:r>
            <a:endParaRPr lang="en-US" sz="1200" dirty="0"/>
          </a:p>
        </p:txBody>
      </p:sp>
    </p:spTree>
    <p:extLst>
      <p:ext uri="{BB962C8B-B14F-4D97-AF65-F5344CB8AC3E}">
        <p14:creationId xmlns:p14="http://schemas.microsoft.com/office/powerpoint/2010/main" val="9229331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sp>
        <p:nvSpPr>
          <p:cNvPr id="480" name="Google Shape;480;p74"/>
          <p:cNvSpPr txBox="1">
            <a:spLocks noGrp="1"/>
          </p:cNvSpPr>
          <p:nvPr>
            <p:ph type="title"/>
          </p:nvPr>
        </p:nvSpPr>
        <p:spPr>
          <a:xfrm>
            <a:off x="651425" y="396394"/>
            <a:ext cx="7706100" cy="4090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4600"/>
              <a:buNone/>
            </a:pPr>
            <a:r>
              <a:rPr lang="ru-RU" dirty="0"/>
              <a:t>Регуляризация через изменение архитектуры</a:t>
            </a:r>
          </a:p>
        </p:txBody>
      </p:sp>
    </p:spTree>
    <p:extLst>
      <p:ext uri="{BB962C8B-B14F-4D97-AF65-F5344CB8AC3E}">
        <p14:creationId xmlns:p14="http://schemas.microsoft.com/office/powerpoint/2010/main" val="5768445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274FFCD-8BEE-1343-9C09-BA7B51A6E7CA}"/>
              </a:ext>
            </a:extLst>
          </p:cNvPr>
          <p:cNvSpPr>
            <a:spLocks noGrp="1"/>
          </p:cNvSpPr>
          <p:nvPr>
            <p:ph type="title"/>
          </p:nvPr>
        </p:nvSpPr>
        <p:spPr/>
        <p:txBody>
          <a:bodyPr/>
          <a:lstStyle/>
          <a:p>
            <a:r>
              <a:rPr lang="ru-RU" dirty="0"/>
              <a:t>Изменение числа слоев и количества нейронов</a:t>
            </a:r>
            <a:endParaRPr lang="en-US" dirty="0"/>
          </a:p>
        </p:txBody>
      </p:sp>
      <p:pic>
        <p:nvPicPr>
          <p:cNvPr id="4" name="Рисунок 1">
            <a:extLst>
              <a:ext uri="{FF2B5EF4-FFF2-40B4-BE49-F238E27FC236}">
                <a16:creationId xmlns:a16="http://schemas.microsoft.com/office/drawing/2014/main" id="{0D73A6F7-6251-094A-AE19-75440C418153}"/>
              </a:ext>
            </a:extLst>
          </p:cNvPr>
          <p:cNvPicPr>
            <a:picLocks noChangeAspect="1"/>
          </p:cNvPicPr>
          <p:nvPr/>
        </p:nvPicPr>
        <p:blipFill rotWithShape="1">
          <a:blip r:embed="rId2"/>
          <a:srcRect t="13943" b="10685"/>
          <a:stretch/>
        </p:blipFill>
        <p:spPr>
          <a:xfrm>
            <a:off x="1495690" y="2252533"/>
            <a:ext cx="6609820" cy="2560243"/>
          </a:xfrm>
          <a:prstGeom prst="rect">
            <a:avLst/>
          </a:prstGeom>
        </p:spPr>
      </p:pic>
      <p:sp>
        <p:nvSpPr>
          <p:cNvPr id="5" name="Прямоугольник 4">
            <a:extLst>
              <a:ext uri="{FF2B5EF4-FFF2-40B4-BE49-F238E27FC236}">
                <a16:creationId xmlns:a16="http://schemas.microsoft.com/office/drawing/2014/main" id="{EE072637-F8E4-E847-B13B-4F3D220C5D9E}"/>
              </a:ext>
            </a:extLst>
          </p:cNvPr>
          <p:cNvSpPr/>
          <p:nvPr/>
        </p:nvSpPr>
        <p:spPr>
          <a:xfrm>
            <a:off x="304800" y="1426624"/>
            <a:ext cx="4495800" cy="646331"/>
          </a:xfrm>
          <a:prstGeom prst="rect">
            <a:avLst/>
          </a:prstGeom>
          <a:noFill/>
        </p:spPr>
        <p:txBody>
          <a:bodyPr wrap="square" rtlCol="0">
            <a:spAutoFit/>
          </a:bodyPr>
          <a:lstStyle/>
          <a:p>
            <a:pPr marL="342900" indent="-342900">
              <a:buFont typeface="Arial" panose="020B0604020202020204" pitchFamily="34" charset="0"/>
              <a:buChar char="•"/>
            </a:pPr>
            <a:r>
              <a:rPr lang="ru-RU" dirty="0">
                <a:solidFill>
                  <a:schemeClr val="tx1"/>
                </a:solidFill>
                <a:latin typeface="Roboto" panose="020B0604020202020204" charset="0"/>
                <a:ea typeface="Roboto" panose="020B0604020202020204" charset="0"/>
              </a:rPr>
              <a:t>уменьшение слоев </a:t>
            </a:r>
          </a:p>
          <a:p>
            <a:pPr marL="342900" indent="-342900">
              <a:buFont typeface="Arial" panose="020B0604020202020204" pitchFamily="34" charset="0"/>
              <a:buChar char="•"/>
            </a:pPr>
            <a:r>
              <a:rPr lang="ru-RU" dirty="0">
                <a:latin typeface="Roboto" panose="020B0604020202020204" charset="0"/>
                <a:ea typeface="Roboto" panose="020B0604020202020204" charset="0"/>
              </a:rPr>
              <a:t>уменьшение числа нейронов в слое</a:t>
            </a:r>
          </a:p>
        </p:txBody>
      </p:sp>
    </p:spTree>
    <p:extLst>
      <p:ext uri="{BB962C8B-B14F-4D97-AF65-F5344CB8AC3E}">
        <p14:creationId xmlns:p14="http://schemas.microsoft.com/office/powerpoint/2010/main" val="36387898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7AB69-A482-9643-9794-39C292C4183D}"/>
              </a:ext>
            </a:extLst>
          </p:cNvPr>
          <p:cNvSpPr>
            <a:spLocks noGrp="1"/>
          </p:cNvSpPr>
          <p:nvPr>
            <p:ph type="title"/>
          </p:nvPr>
        </p:nvSpPr>
        <p:spPr/>
        <p:txBody>
          <a:bodyPr/>
          <a:lstStyle/>
          <a:p>
            <a:r>
              <a:rPr lang="ru-RU" dirty="0" err="1"/>
              <a:t>Батч</a:t>
            </a:r>
            <a:r>
              <a:rPr lang="ru-RU" dirty="0"/>
              <a:t>-нормализация</a:t>
            </a:r>
            <a:endParaRPr lang="en-US" dirty="0"/>
          </a:p>
        </p:txBody>
      </p:sp>
      <p:pic>
        <p:nvPicPr>
          <p:cNvPr id="3" name="Picture 14">
            <a:extLst>
              <a:ext uri="{FF2B5EF4-FFF2-40B4-BE49-F238E27FC236}">
                <a16:creationId xmlns:a16="http://schemas.microsoft.com/office/drawing/2014/main" id="{24B37E43-20A4-3140-B60A-2535E18EC74D}"/>
              </a:ext>
            </a:extLst>
          </p:cNvPr>
          <p:cNvPicPr>
            <a:picLocks noChangeAspect="1"/>
          </p:cNvPicPr>
          <p:nvPr/>
        </p:nvPicPr>
        <p:blipFill>
          <a:blip r:embed="rId2"/>
          <a:stretch>
            <a:fillRect/>
          </a:stretch>
        </p:blipFill>
        <p:spPr>
          <a:xfrm>
            <a:off x="3276600" y="819150"/>
            <a:ext cx="4109525" cy="2618814"/>
          </a:xfrm>
          <a:prstGeom prst="rect">
            <a:avLst/>
          </a:prstGeom>
        </p:spPr>
      </p:pic>
      <p:sp>
        <p:nvSpPr>
          <p:cNvPr id="4" name="Пункт списка…">
            <a:extLst>
              <a:ext uri="{FF2B5EF4-FFF2-40B4-BE49-F238E27FC236}">
                <a16:creationId xmlns:a16="http://schemas.microsoft.com/office/drawing/2014/main" id="{C1987074-1934-8049-9F9D-CE9D02533C98}"/>
              </a:ext>
            </a:extLst>
          </p:cNvPr>
          <p:cNvSpPr txBox="1"/>
          <p:nvPr/>
        </p:nvSpPr>
        <p:spPr>
          <a:xfrm>
            <a:off x="76200" y="3716877"/>
            <a:ext cx="8944950" cy="1323439"/>
          </a:xfrm>
          <a:prstGeom prst="rect">
            <a:avLst/>
          </a:prstGeom>
          <a:noFill/>
          <a:extLst>
            <a:ext uri="{C572A759-6A51-4108-AA02-DFA0A04FC94B}">
              <ma14:wrappingTextBoxFlag xmlns:mc="http://schemas.openxmlformats.org/markup-compatibility/2006" xmlns:a14="http://schemas.microsoft.com/office/drawing/2010/main" xmlns="" xmlns:ma14="http://schemas.microsoft.com/office/mac/drawingml/2011/main" val="1"/>
            </a:ext>
          </a:extLst>
        </p:spPr>
        <p:txBody>
          <a:bodyPr wrap="square" rtlCol="0">
            <a:spAutoFit/>
          </a:bodyPr>
          <a:lstStyle>
            <a:defPPr marR="0" lvl="0" algn="l" rtl="0">
              <a:lnSpc>
                <a:spcPct val="100000"/>
              </a:lnSpc>
              <a:spcBef>
                <a:spcPts val="0"/>
              </a:spcBef>
              <a:spcAft>
                <a:spcPts val="0"/>
              </a:spcAft>
            </a:defPPr>
            <a:lvl1pPr>
              <a:defRPr sz="2400" b="1">
                <a:solidFill>
                  <a:schemeClr val="tx1"/>
                </a:solidFill>
                <a:latin typeface="Roboto" panose="020B0604020202020204" charset="0"/>
                <a:ea typeface="Roboto" panose="020B0604020202020204" charset="0"/>
              </a:defRPr>
            </a:lvl1pPr>
          </a:lstStyle>
          <a:p>
            <a:pPr algn="just"/>
            <a:r>
              <a:rPr lang="ru-RU" sz="1600" b="0" dirty="0"/>
              <a:t>Так как параметры нейронной сети меняются после каждого шага градиентного спуска, распределение значений на входе очередного слоя нейронной сети может существенно измениться. </a:t>
            </a:r>
          </a:p>
          <a:p>
            <a:pPr algn="just"/>
            <a:r>
              <a:rPr lang="ru-RU" sz="1600" b="0" dirty="0"/>
              <a:t>Это мешает эффективно обучаться, заставляя сеть адаптироваться не только к данным, но и к изменениям предыдущих слоев.</a:t>
            </a:r>
          </a:p>
        </p:txBody>
      </p:sp>
    </p:spTree>
    <p:extLst>
      <p:ext uri="{BB962C8B-B14F-4D97-AF65-F5344CB8AC3E}">
        <p14:creationId xmlns:p14="http://schemas.microsoft.com/office/powerpoint/2010/main" val="6225927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7AB69-A482-9643-9794-39C292C4183D}"/>
              </a:ext>
            </a:extLst>
          </p:cNvPr>
          <p:cNvSpPr>
            <a:spLocks noGrp="1"/>
          </p:cNvSpPr>
          <p:nvPr>
            <p:ph type="title"/>
          </p:nvPr>
        </p:nvSpPr>
        <p:spPr/>
        <p:txBody>
          <a:bodyPr/>
          <a:lstStyle/>
          <a:p>
            <a:r>
              <a:rPr lang="ru-RU" dirty="0" err="1"/>
              <a:t>Батч</a:t>
            </a:r>
            <a:r>
              <a:rPr lang="ru-RU" dirty="0"/>
              <a:t>-нормализация</a:t>
            </a:r>
            <a:endParaRPr lang="en-US" dirty="0"/>
          </a:p>
        </p:txBody>
      </p:sp>
      <p:sp>
        <p:nvSpPr>
          <p:cNvPr id="6" name="Прямоугольник 1">
            <a:extLst>
              <a:ext uri="{FF2B5EF4-FFF2-40B4-BE49-F238E27FC236}">
                <a16:creationId xmlns:a16="http://schemas.microsoft.com/office/drawing/2014/main" id="{5FA6EDCE-EA6A-AC4E-B6BD-5705D9E5D829}"/>
              </a:ext>
            </a:extLst>
          </p:cNvPr>
          <p:cNvSpPr/>
          <p:nvPr/>
        </p:nvSpPr>
        <p:spPr>
          <a:xfrm>
            <a:off x="150829" y="991618"/>
            <a:ext cx="8870321" cy="1015663"/>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ru-RU"/>
          </a:p>
        </p:txBody>
      </p:sp>
      <p:sp>
        <p:nvSpPr>
          <p:cNvPr id="8" name="Пункт списка…">
            <a:extLst>
              <a:ext uri="{FF2B5EF4-FFF2-40B4-BE49-F238E27FC236}">
                <a16:creationId xmlns:a16="http://schemas.microsoft.com/office/drawing/2014/main" id="{78960718-5986-D749-A235-F81F13A1ACDC}"/>
              </a:ext>
            </a:extLst>
          </p:cNvPr>
          <p:cNvSpPr txBox="1"/>
          <p:nvPr/>
        </p:nvSpPr>
        <p:spPr>
          <a:xfrm>
            <a:off x="1709651" y="2596575"/>
            <a:ext cx="3014749" cy="584775"/>
          </a:xfrm>
          <a:prstGeom prst="rect">
            <a:avLst/>
          </a:prstGeom>
          <a:noFill/>
          <a:extLst>
            <a:ext uri="{C572A759-6A51-4108-AA02-DFA0A04FC94B}">
              <ma14:wrappingTextBoxFlag xmlns:mc="http://schemas.openxmlformats.org/markup-compatibility/2006" xmlns:a14="http://schemas.microsoft.com/office/drawing/2010/main" xmlns="" xmlns:ma14="http://schemas.microsoft.com/office/mac/drawingml/2011/main" val="1"/>
            </a:ext>
          </a:extLst>
        </p:spPr>
        <p:txBody>
          <a:bodyPr wrap="square" rtlCol="0">
            <a:spAutoFit/>
          </a:bodyPr>
          <a:lstStyle>
            <a:defPPr marR="0" lvl="0" algn="l" rtl="0">
              <a:lnSpc>
                <a:spcPct val="100000"/>
              </a:lnSpc>
              <a:spcBef>
                <a:spcPts val="0"/>
              </a:spcBef>
              <a:spcAft>
                <a:spcPts val="0"/>
              </a:spcAft>
              <a:defRPr/>
            </a:defPPr>
            <a:lvl1pPr algn="just">
              <a:defRPr sz="2400">
                <a:solidFill>
                  <a:schemeClr val="tx1"/>
                </a:solidFill>
                <a:latin typeface="Roboto" panose="020B0604020202020204" charset="0"/>
                <a:ea typeface="Roboto" panose="020B0604020202020204" charset="0"/>
              </a:defRPr>
            </a:lvl1pPr>
          </a:lstStyle>
          <a:p>
            <a:r>
              <a:rPr lang="en-US" sz="1600" dirty="0"/>
              <a:t>– </a:t>
            </a:r>
            <a:r>
              <a:rPr lang="ru-RU" sz="1600" dirty="0"/>
              <a:t>математическое ожидание </a:t>
            </a:r>
          </a:p>
          <a:p>
            <a:r>
              <a:rPr lang="ru-RU" sz="1600" dirty="0" err="1"/>
              <a:t>батча</a:t>
            </a:r>
            <a:endParaRPr lang="ru-RU" sz="1600" dirty="0"/>
          </a:p>
        </p:txBody>
      </p:sp>
      <p:sp>
        <p:nvSpPr>
          <p:cNvPr id="9" name="Пункт списка…">
            <a:extLst>
              <a:ext uri="{FF2B5EF4-FFF2-40B4-BE49-F238E27FC236}">
                <a16:creationId xmlns:a16="http://schemas.microsoft.com/office/drawing/2014/main" id="{0779CFBB-6062-5548-98C7-7D02681C1C52}"/>
              </a:ext>
            </a:extLst>
          </p:cNvPr>
          <p:cNvSpPr txBox="1"/>
          <p:nvPr/>
        </p:nvSpPr>
        <p:spPr>
          <a:xfrm>
            <a:off x="150829" y="2076322"/>
            <a:ext cx="4768574" cy="369332"/>
          </a:xfrm>
          <a:prstGeom prst="rect">
            <a:avLst/>
          </a:prstGeom>
          <a:noFill/>
          <a:extLst>
            <a:ext uri="{C572A759-6A51-4108-AA02-DFA0A04FC94B}">
              <ma14:wrappingTextBoxFlag xmlns:mc="http://schemas.openxmlformats.org/markup-compatibility/2006" xmlns:a14="http://schemas.microsoft.com/office/drawing/2010/main" xmlns="" xmlns:ma14="http://schemas.microsoft.com/office/mac/drawingml/2011/main" val="1"/>
            </a:ext>
          </a:extLst>
        </p:spPr>
        <p:txBody>
          <a:bodyPr wrap="square" rtlCol="0">
            <a:spAutoFit/>
          </a:bodyPr>
          <a:lstStyle>
            <a:defPPr marR="0" lvl="0" algn="l" rtl="0">
              <a:lnSpc>
                <a:spcPct val="100000"/>
              </a:lnSpc>
              <a:spcBef>
                <a:spcPts val="0"/>
              </a:spcBef>
              <a:spcAft>
                <a:spcPts val="0"/>
              </a:spcAft>
              <a:defRPr/>
            </a:defPPr>
            <a:lvl1pPr algn="just">
              <a:defRPr sz="2400">
                <a:solidFill>
                  <a:schemeClr val="tx1"/>
                </a:solidFill>
                <a:latin typeface="Roboto" panose="020B0604020202020204" charset="0"/>
                <a:ea typeface="Roboto" panose="020B0604020202020204" charset="0"/>
              </a:defRPr>
            </a:lvl1pPr>
          </a:lstStyle>
          <a:p>
            <a:r>
              <a:rPr lang="en-US" sz="1800" dirty="0">
                <a:solidFill>
                  <a:srgbClr val="00B0F0"/>
                </a:solidFill>
              </a:rPr>
              <a:t>1</a:t>
            </a:r>
            <a:r>
              <a:rPr lang="en-US" sz="1800" b="1" dirty="0">
                <a:solidFill>
                  <a:srgbClr val="00B0F0"/>
                </a:solidFill>
              </a:rPr>
              <a:t>. </a:t>
            </a:r>
            <a:r>
              <a:rPr lang="ru-RU" sz="1800" dirty="0">
                <a:solidFill>
                  <a:srgbClr val="00B0F0"/>
                </a:solidFill>
              </a:rPr>
              <a:t>Подсчет статистики </a:t>
            </a:r>
            <a:r>
              <a:rPr lang="ru-RU" sz="1800" dirty="0" err="1">
                <a:solidFill>
                  <a:srgbClr val="00B0F0"/>
                </a:solidFill>
              </a:rPr>
              <a:t>батча</a:t>
            </a:r>
            <a:r>
              <a:rPr lang="en-US" sz="1800" dirty="0">
                <a:solidFill>
                  <a:srgbClr val="00B0F0"/>
                </a:solidFill>
              </a:rPr>
              <a:t>:</a:t>
            </a:r>
            <a:endParaRPr lang="ru-RU" sz="1800" dirty="0">
              <a:solidFill>
                <a:srgbClr val="00B0F0"/>
              </a:solidFill>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ABC2CD4B-64E5-A742-8E6C-FFAE8C9A9327}"/>
                  </a:ext>
                </a:extLst>
              </p:cNvPr>
              <p:cNvSpPr txBox="1"/>
              <p:nvPr/>
            </p:nvSpPr>
            <p:spPr>
              <a:xfrm>
                <a:off x="480532" y="2395463"/>
                <a:ext cx="1229119" cy="67217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i="1" smtClean="0">
                              <a:latin typeface="Cambria Math" panose="02040503050406030204" pitchFamily="18" charset="0"/>
                              <a:ea typeface="Cambria Math" panose="02040503050406030204" pitchFamily="18" charset="0"/>
                            </a:rPr>
                            <m:t>𝜇</m:t>
                          </m:r>
                        </m:e>
                        <m:sub>
                          <m:r>
                            <a:rPr lang="en-US" sz="1600" b="0" i="1" smtClean="0">
                              <a:latin typeface="Cambria Math" panose="02040503050406030204" pitchFamily="18" charset="0"/>
                            </a:rPr>
                            <m:t>𝐵</m:t>
                          </m:r>
                        </m:sub>
                      </m:sSub>
                      <m:r>
                        <a:rPr lang="en-US" sz="1600" i="1" smtClean="0">
                          <a:latin typeface="Cambria Math" panose="02040503050406030204" pitchFamily="18" charset="0"/>
                        </a:rPr>
                        <m:t>=</m:t>
                      </m:r>
                      <m:f>
                        <m:fPr>
                          <m:ctrlPr>
                            <a:rPr lang="en-US" sz="1600" i="1" smtClean="0">
                              <a:latin typeface="Cambria Math" panose="02040503050406030204" pitchFamily="18" charset="0"/>
                            </a:rPr>
                          </m:ctrlPr>
                        </m:fPr>
                        <m:num>
                          <m:r>
                            <a:rPr lang="en-US" sz="1600" b="0" i="1" smtClean="0">
                              <a:latin typeface="Cambria Math" panose="02040503050406030204" pitchFamily="18" charset="0"/>
                            </a:rPr>
                            <m:t>1</m:t>
                          </m:r>
                        </m:num>
                        <m:den>
                          <m:r>
                            <a:rPr lang="en-US" sz="1600" b="0" i="1" smtClean="0">
                              <a:latin typeface="Cambria Math" panose="02040503050406030204" pitchFamily="18" charset="0"/>
                            </a:rPr>
                            <m:t>𝑚</m:t>
                          </m:r>
                        </m:den>
                      </m:f>
                      <m:nary>
                        <m:naryPr>
                          <m:chr m:val="∑"/>
                          <m:ctrlPr>
                            <a:rPr lang="en-US" sz="1600" i="1" smtClean="0">
                              <a:latin typeface="Cambria Math" panose="02040503050406030204" pitchFamily="18" charset="0"/>
                            </a:rPr>
                          </m:ctrlPr>
                        </m:naryPr>
                        <m:sub>
                          <m:r>
                            <m:rPr>
                              <m:brk m:alnAt="23"/>
                            </m:rPr>
                            <a:rPr lang="en-US" sz="1600" b="0" i="1" smtClean="0">
                              <a:latin typeface="Cambria Math" panose="02040503050406030204" pitchFamily="18" charset="0"/>
                            </a:rPr>
                            <m:t>𝑖</m:t>
                          </m:r>
                          <m:r>
                            <a:rPr lang="en-US" sz="1600" b="0" i="1" smtClean="0">
                              <a:latin typeface="Cambria Math" panose="02040503050406030204" pitchFamily="18" charset="0"/>
                            </a:rPr>
                            <m:t>=1</m:t>
                          </m:r>
                        </m:sub>
                        <m:sup>
                          <m:r>
                            <a:rPr lang="en-US" sz="1600" b="0" i="1" smtClean="0">
                              <a:latin typeface="Cambria Math" panose="02040503050406030204" pitchFamily="18" charset="0"/>
                            </a:rPr>
                            <m:t>𝑚</m:t>
                          </m:r>
                        </m:sup>
                        <m:e>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𝑥</m:t>
                              </m:r>
                            </m:e>
                            <m:sub>
                              <m:r>
                                <a:rPr lang="en-US" sz="1600" b="0" i="1" smtClean="0">
                                  <a:latin typeface="Cambria Math" panose="02040503050406030204" pitchFamily="18" charset="0"/>
                                </a:rPr>
                                <m:t>𝑖</m:t>
                              </m:r>
                            </m:sub>
                          </m:sSub>
                        </m:e>
                      </m:nary>
                    </m:oMath>
                  </m:oMathPara>
                </a14:m>
                <a:endParaRPr lang="ru-RU" sz="1600" dirty="0"/>
              </a:p>
            </p:txBody>
          </p:sp>
        </mc:Choice>
        <mc:Fallback xmlns="">
          <p:sp>
            <p:nvSpPr>
              <p:cNvPr id="10" name="TextBox 9">
                <a:extLst>
                  <a:ext uri="{FF2B5EF4-FFF2-40B4-BE49-F238E27FC236}">
                    <a16:creationId xmlns:a16="http://schemas.microsoft.com/office/drawing/2014/main" id="{ABC2CD4B-64E5-A742-8E6C-FFAE8C9A9327}"/>
                  </a:ext>
                </a:extLst>
              </p:cNvPr>
              <p:cNvSpPr txBox="1">
                <a:spLocks noRot="1" noChangeAspect="1" noMove="1" noResize="1" noEditPoints="1" noAdjustHandles="1" noChangeArrowheads="1" noChangeShapeType="1" noTextEdit="1"/>
              </p:cNvSpPr>
              <p:nvPr/>
            </p:nvSpPr>
            <p:spPr>
              <a:xfrm>
                <a:off x="480532" y="2395463"/>
                <a:ext cx="1229119" cy="672172"/>
              </a:xfrm>
              <a:prstGeom prst="rect">
                <a:avLst/>
              </a:prstGeom>
              <a:blipFill>
                <a:blip r:embed="rId2"/>
                <a:stretch>
                  <a:fillRect l="-5102" t="-120370" r="-23469" b="-18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D7F391B1-2BDC-D944-8424-CF7910FFDAAC}"/>
                  </a:ext>
                </a:extLst>
              </p:cNvPr>
              <p:cNvSpPr txBox="1"/>
              <p:nvPr/>
            </p:nvSpPr>
            <p:spPr>
              <a:xfrm>
                <a:off x="4919403" y="2395463"/>
                <a:ext cx="1932709" cy="67217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1600" i="1" smtClean="0">
                              <a:latin typeface="Cambria Math" panose="02040503050406030204" pitchFamily="18" charset="0"/>
                            </a:rPr>
                          </m:ctrlPr>
                        </m:sSubSupPr>
                        <m:e>
                          <m:r>
                            <a:rPr lang="en-US" sz="1600" i="1" smtClean="0">
                              <a:latin typeface="Cambria Math" panose="02040503050406030204" pitchFamily="18" charset="0"/>
                              <a:ea typeface="Cambria Math" panose="02040503050406030204" pitchFamily="18" charset="0"/>
                            </a:rPr>
                            <m:t>𝜎</m:t>
                          </m:r>
                        </m:e>
                        <m:sub>
                          <m:r>
                            <a:rPr lang="en-US" sz="1600" b="0" i="1" smtClean="0">
                              <a:latin typeface="Cambria Math" panose="02040503050406030204" pitchFamily="18" charset="0"/>
                            </a:rPr>
                            <m:t>𝐵</m:t>
                          </m:r>
                        </m:sub>
                        <m:sup>
                          <m:r>
                            <a:rPr lang="en-US" sz="1600" b="0" i="1" smtClean="0">
                              <a:latin typeface="Cambria Math" panose="02040503050406030204" pitchFamily="18" charset="0"/>
                            </a:rPr>
                            <m:t>2</m:t>
                          </m:r>
                        </m:sup>
                      </m:sSubSup>
                      <m:r>
                        <a:rPr lang="en-US" sz="1600" i="1" smtClean="0">
                          <a:latin typeface="Cambria Math" panose="02040503050406030204" pitchFamily="18" charset="0"/>
                        </a:rPr>
                        <m:t>=</m:t>
                      </m:r>
                      <m:f>
                        <m:fPr>
                          <m:ctrlPr>
                            <a:rPr lang="en-US" sz="1600" i="1" smtClean="0">
                              <a:latin typeface="Cambria Math" panose="02040503050406030204" pitchFamily="18" charset="0"/>
                            </a:rPr>
                          </m:ctrlPr>
                        </m:fPr>
                        <m:num>
                          <m:r>
                            <a:rPr lang="en-US" sz="1600" b="0" i="1" smtClean="0">
                              <a:latin typeface="Cambria Math" panose="02040503050406030204" pitchFamily="18" charset="0"/>
                            </a:rPr>
                            <m:t>1</m:t>
                          </m:r>
                        </m:num>
                        <m:den>
                          <m:r>
                            <a:rPr lang="en-US" sz="1600" b="0" i="1" smtClean="0">
                              <a:latin typeface="Cambria Math" panose="02040503050406030204" pitchFamily="18" charset="0"/>
                            </a:rPr>
                            <m:t>𝑚</m:t>
                          </m:r>
                        </m:den>
                      </m:f>
                      <m:nary>
                        <m:naryPr>
                          <m:chr m:val="∑"/>
                          <m:ctrlPr>
                            <a:rPr lang="en-US" sz="1600" i="1" smtClean="0">
                              <a:latin typeface="Cambria Math" panose="02040503050406030204" pitchFamily="18" charset="0"/>
                            </a:rPr>
                          </m:ctrlPr>
                        </m:naryPr>
                        <m:sub>
                          <m:r>
                            <m:rPr>
                              <m:brk m:alnAt="23"/>
                            </m:rPr>
                            <a:rPr lang="en-US" sz="1600" b="0" i="1" smtClean="0">
                              <a:latin typeface="Cambria Math" panose="02040503050406030204" pitchFamily="18" charset="0"/>
                            </a:rPr>
                            <m:t>𝑖</m:t>
                          </m:r>
                          <m:r>
                            <a:rPr lang="en-US" sz="1600" b="0" i="1" smtClean="0">
                              <a:latin typeface="Cambria Math" panose="02040503050406030204" pitchFamily="18" charset="0"/>
                            </a:rPr>
                            <m:t>=1</m:t>
                          </m:r>
                        </m:sub>
                        <m:sup>
                          <m:r>
                            <a:rPr lang="en-US" sz="1600" b="0" i="1" smtClean="0">
                              <a:latin typeface="Cambria Math" panose="02040503050406030204" pitchFamily="18" charset="0"/>
                            </a:rPr>
                            <m:t>𝑚</m:t>
                          </m:r>
                        </m:sup>
                        <m:e>
                          <m:sSup>
                            <m:sSupPr>
                              <m:ctrlPr>
                                <a:rPr lang="en-US" sz="1600" i="1" smtClean="0">
                                  <a:latin typeface="Cambria Math" panose="02040503050406030204" pitchFamily="18" charset="0"/>
                                </a:rPr>
                              </m:ctrlPr>
                            </m:sSupPr>
                            <m:e>
                              <m:d>
                                <m:dPr>
                                  <m:ctrlPr>
                                    <a:rPr lang="en-US" sz="1600" i="1" smtClean="0">
                                      <a:latin typeface="Cambria Math" panose="02040503050406030204" pitchFamily="18" charset="0"/>
                                    </a:rPr>
                                  </m:ctrlPr>
                                </m:dPr>
                                <m:e>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𝑥</m:t>
                                      </m:r>
                                    </m:e>
                                    <m:sub>
                                      <m:r>
                                        <a:rPr lang="en-US" sz="1600" b="0" i="1" smtClean="0">
                                          <a:latin typeface="Cambria Math" panose="02040503050406030204" pitchFamily="18" charset="0"/>
                                        </a:rPr>
                                        <m:t>𝑖</m:t>
                                      </m:r>
                                    </m:sub>
                                  </m:sSub>
                                  <m:r>
                                    <a:rPr lang="en-US" sz="1600" b="0" i="1" smtClean="0">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𝜇</m:t>
                                      </m:r>
                                    </m:e>
                                    <m:sub>
                                      <m:r>
                                        <a:rPr lang="en-US" sz="1600" i="1">
                                          <a:latin typeface="Cambria Math" panose="02040503050406030204" pitchFamily="18" charset="0"/>
                                        </a:rPr>
                                        <m:t>𝐵</m:t>
                                      </m:r>
                                    </m:sub>
                                  </m:sSub>
                                </m:e>
                              </m:d>
                            </m:e>
                            <m:sup>
                              <m:r>
                                <a:rPr lang="en-US" sz="1600" b="0" i="1" smtClean="0">
                                  <a:latin typeface="Cambria Math" panose="02040503050406030204" pitchFamily="18" charset="0"/>
                                </a:rPr>
                                <m:t>2</m:t>
                              </m:r>
                            </m:sup>
                          </m:sSup>
                        </m:e>
                      </m:nary>
                    </m:oMath>
                  </m:oMathPara>
                </a14:m>
                <a:endParaRPr lang="ru-RU" sz="1600" dirty="0"/>
              </a:p>
            </p:txBody>
          </p:sp>
        </mc:Choice>
        <mc:Fallback xmlns="">
          <p:sp>
            <p:nvSpPr>
              <p:cNvPr id="11" name="TextBox 10">
                <a:extLst>
                  <a:ext uri="{FF2B5EF4-FFF2-40B4-BE49-F238E27FC236}">
                    <a16:creationId xmlns:a16="http://schemas.microsoft.com/office/drawing/2014/main" id="{D7F391B1-2BDC-D944-8424-CF7910FFDAAC}"/>
                  </a:ext>
                </a:extLst>
              </p:cNvPr>
              <p:cNvSpPr txBox="1">
                <a:spLocks noRot="1" noChangeAspect="1" noMove="1" noResize="1" noEditPoints="1" noAdjustHandles="1" noChangeArrowheads="1" noChangeShapeType="1" noTextEdit="1"/>
              </p:cNvSpPr>
              <p:nvPr/>
            </p:nvSpPr>
            <p:spPr>
              <a:xfrm>
                <a:off x="4919403" y="2395463"/>
                <a:ext cx="1932709" cy="672172"/>
              </a:xfrm>
              <a:prstGeom prst="rect">
                <a:avLst/>
              </a:prstGeom>
              <a:blipFill>
                <a:blip r:embed="rId3"/>
                <a:stretch>
                  <a:fillRect l="-3268" t="-120370" r="-654" b="-183333"/>
                </a:stretch>
              </a:blipFill>
            </p:spPr>
            <p:txBody>
              <a:bodyPr/>
              <a:lstStyle/>
              <a:p>
                <a:r>
                  <a:rPr lang="en-US">
                    <a:noFill/>
                  </a:rPr>
                  <a:t> </a:t>
                </a:r>
              </a:p>
            </p:txBody>
          </p:sp>
        </mc:Fallback>
      </mc:AlternateContent>
      <p:sp>
        <p:nvSpPr>
          <p:cNvPr id="12" name="Пункт списка…">
            <a:extLst>
              <a:ext uri="{FF2B5EF4-FFF2-40B4-BE49-F238E27FC236}">
                <a16:creationId xmlns:a16="http://schemas.microsoft.com/office/drawing/2014/main" id="{44A0BD0B-E923-4143-9F98-0F004FB7633A}"/>
              </a:ext>
            </a:extLst>
          </p:cNvPr>
          <p:cNvSpPr txBox="1"/>
          <p:nvPr/>
        </p:nvSpPr>
        <p:spPr>
          <a:xfrm>
            <a:off x="6852112" y="2594808"/>
            <a:ext cx="2023242" cy="338554"/>
          </a:xfrm>
          <a:prstGeom prst="rect">
            <a:avLst/>
          </a:prstGeom>
          <a:noFill/>
          <a:extLst>
            <a:ext uri="{C572A759-6A51-4108-AA02-DFA0A04FC94B}">
              <ma14:wrappingTextBoxFlag xmlns:mc="http://schemas.openxmlformats.org/markup-compatibility/2006" xmlns:a14="http://schemas.microsoft.com/office/drawing/2010/main" xmlns="" xmlns:ma14="http://schemas.microsoft.com/office/mac/drawingml/2011/main" val="1"/>
            </a:ext>
          </a:extLst>
        </p:spPr>
        <p:txBody>
          <a:bodyPr wrap="square" rtlCol="0">
            <a:spAutoFit/>
          </a:bodyPr>
          <a:lstStyle>
            <a:defPPr marR="0" lvl="0" algn="l" rtl="0">
              <a:lnSpc>
                <a:spcPct val="100000"/>
              </a:lnSpc>
              <a:spcBef>
                <a:spcPts val="0"/>
              </a:spcBef>
              <a:spcAft>
                <a:spcPts val="0"/>
              </a:spcAft>
              <a:defRPr/>
            </a:defPPr>
            <a:lvl1pPr algn="just">
              <a:defRPr sz="2400">
                <a:solidFill>
                  <a:schemeClr val="tx1"/>
                </a:solidFill>
                <a:latin typeface="Roboto" panose="020B0604020202020204" charset="0"/>
                <a:ea typeface="Roboto" panose="020B0604020202020204" charset="0"/>
              </a:defRPr>
            </a:lvl1pPr>
          </a:lstStyle>
          <a:p>
            <a:r>
              <a:rPr lang="en-US" sz="1600" dirty="0"/>
              <a:t>– </a:t>
            </a:r>
            <a:r>
              <a:rPr lang="ru-RU" sz="1600" dirty="0"/>
              <a:t>дисперсия </a:t>
            </a:r>
            <a:r>
              <a:rPr lang="ru-RU" sz="1600" dirty="0" err="1"/>
              <a:t>батча</a:t>
            </a:r>
            <a:endParaRPr lang="ru-RU" sz="1600" dirty="0"/>
          </a:p>
        </p:txBody>
      </p:sp>
      <p:sp>
        <p:nvSpPr>
          <p:cNvPr id="13" name="Пункт списка…">
            <a:extLst>
              <a:ext uri="{FF2B5EF4-FFF2-40B4-BE49-F238E27FC236}">
                <a16:creationId xmlns:a16="http://schemas.microsoft.com/office/drawing/2014/main" id="{2EE7BD7A-FD1B-514F-9E93-1D0AE6011FA3}"/>
              </a:ext>
            </a:extLst>
          </p:cNvPr>
          <p:cNvSpPr txBox="1"/>
          <p:nvPr/>
        </p:nvSpPr>
        <p:spPr>
          <a:xfrm>
            <a:off x="183859" y="3470681"/>
            <a:ext cx="3778759" cy="369332"/>
          </a:xfrm>
          <a:prstGeom prst="rect">
            <a:avLst/>
          </a:prstGeom>
          <a:noFill/>
          <a:extLst>
            <a:ext uri="{C572A759-6A51-4108-AA02-DFA0A04FC94B}">
              <ma14:wrappingTextBoxFlag xmlns:mc="http://schemas.openxmlformats.org/markup-compatibility/2006" xmlns:a14="http://schemas.microsoft.com/office/drawing/2010/main" xmlns="" xmlns:ma14="http://schemas.microsoft.com/office/mac/drawingml/2011/main" val="1"/>
            </a:ext>
          </a:extLst>
        </p:spPr>
        <p:txBody>
          <a:bodyPr wrap="square" rtlCol="0">
            <a:spAutoFit/>
          </a:bodyPr>
          <a:lstStyle>
            <a:defPPr marR="0" lvl="0" algn="l" rtl="0">
              <a:lnSpc>
                <a:spcPct val="100000"/>
              </a:lnSpc>
              <a:spcBef>
                <a:spcPts val="0"/>
              </a:spcBef>
              <a:spcAft>
                <a:spcPts val="0"/>
              </a:spcAft>
              <a:defRPr/>
            </a:defPPr>
            <a:lvl1pPr algn="just">
              <a:defRPr sz="2400">
                <a:solidFill>
                  <a:schemeClr val="tx1"/>
                </a:solidFill>
                <a:latin typeface="Roboto" panose="020B0604020202020204" charset="0"/>
                <a:ea typeface="Roboto" panose="020B0604020202020204" charset="0"/>
              </a:defRPr>
            </a:lvl1pPr>
          </a:lstStyle>
          <a:p>
            <a:r>
              <a:rPr lang="ru-RU" sz="1800" dirty="0">
                <a:solidFill>
                  <a:srgbClr val="00B0F0"/>
                </a:solidFill>
              </a:rPr>
              <a:t>2</a:t>
            </a:r>
            <a:r>
              <a:rPr lang="en-US" sz="1800" b="1" dirty="0">
                <a:solidFill>
                  <a:srgbClr val="00B0F0"/>
                </a:solidFill>
              </a:rPr>
              <a:t>. </a:t>
            </a:r>
            <a:r>
              <a:rPr lang="ru-RU" sz="1800" dirty="0">
                <a:solidFill>
                  <a:srgbClr val="00B0F0"/>
                </a:solidFill>
              </a:rPr>
              <a:t>Нормализация входного слоя</a:t>
            </a:r>
            <a:r>
              <a:rPr lang="en-US" sz="1800" dirty="0">
                <a:solidFill>
                  <a:srgbClr val="00B0F0"/>
                </a:solidFill>
              </a:rPr>
              <a:t>:</a:t>
            </a:r>
            <a:endParaRPr lang="ru-RU" sz="1800" dirty="0">
              <a:solidFill>
                <a:srgbClr val="00B0F0"/>
              </a:solidFill>
            </a:endParaRPr>
          </a:p>
        </p:txBody>
      </p:sp>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D684D565-00B8-5F4E-8340-D795F42B9ACC}"/>
                  </a:ext>
                </a:extLst>
              </p:cNvPr>
              <p:cNvSpPr txBox="1"/>
              <p:nvPr/>
            </p:nvSpPr>
            <p:spPr>
              <a:xfrm>
                <a:off x="497396" y="3872545"/>
                <a:ext cx="1212255" cy="52501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1600" i="1" smtClean="0">
                              <a:latin typeface="Cambria Math" panose="02040503050406030204" pitchFamily="18" charset="0"/>
                            </a:rPr>
                          </m:ctrlPr>
                        </m:accPr>
                        <m:e>
                          <m:sSub>
                            <m:sSubPr>
                              <m:ctrlPr>
                                <a:rPr lang="en-US"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𝑖</m:t>
                              </m:r>
                            </m:sub>
                          </m:sSub>
                        </m:e>
                      </m:acc>
                      <m:r>
                        <a:rPr lang="en-US" sz="1600" i="1" smtClean="0">
                          <a:latin typeface="Cambria Math" panose="02040503050406030204" pitchFamily="18" charset="0"/>
                        </a:rPr>
                        <m:t>=</m:t>
                      </m:r>
                      <m:f>
                        <m:fPr>
                          <m:ctrlPr>
                            <a:rPr lang="en-US" sz="1600" i="1" smtClean="0">
                              <a:latin typeface="Cambria Math" panose="02040503050406030204" pitchFamily="18" charset="0"/>
                            </a:rPr>
                          </m:ctrlPr>
                        </m:fPr>
                        <m:num>
                          <m:sSub>
                            <m:sSubPr>
                              <m:ctrlPr>
                                <a:rPr lang="en-US"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𝑖</m:t>
                              </m:r>
                            </m:sub>
                          </m:sSub>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𝜇</m:t>
                              </m:r>
                            </m:e>
                            <m:sub>
                              <m:r>
                                <a:rPr lang="en-US" sz="1600" i="1">
                                  <a:latin typeface="Cambria Math" panose="02040503050406030204" pitchFamily="18" charset="0"/>
                                </a:rPr>
                                <m:t>𝐵</m:t>
                              </m:r>
                            </m:sub>
                          </m:sSub>
                        </m:num>
                        <m:den>
                          <m:rad>
                            <m:radPr>
                              <m:degHide m:val="on"/>
                              <m:ctrlPr>
                                <a:rPr lang="en-US" sz="1600" i="1" smtClean="0">
                                  <a:latin typeface="Cambria Math" panose="02040503050406030204" pitchFamily="18" charset="0"/>
                                </a:rPr>
                              </m:ctrlPr>
                            </m:radPr>
                            <m:deg/>
                            <m:e>
                              <m:sSubSup>
                                <m:sSubSupPr>
                                  <m:ctrlPr>
                                    <a:rPr lang="en-US" sz="1600" i="1">
                                      <a:latin typeface="Cambria Math" panose="02040503050406030204" pitchFamily="18" charset="0"/>
                                    </a:rPr>
                                  </m:ctrlPr>
                                </m:sSubSupPr>
                                <m:e>
                                  <m:r>
                                    <a:rPr lang="en-US" sz="1600" i="1">
                                      <a:latin typeface="Cambria Math" panose="02040503050406030204" pitchFamily="18" charset="0"/>
                                      <a:ea typeface="Cambria Math" panose="02040503050406030204" pitchFamily="18" charset="0"/>
                                    </a:rPr>
                                    <m:t>𝜎</m:t>
                                  </m:r>
                                </m:e>
                                <m:sub>
                                  <m:r>
                                    <a:rPr lang="en-US" sz="1600" i="1">
                                      <a:latin typeface="Cambria Math" panose="02040503050406030204" pitchFamily="18" charset="0"/>
                                    </a:rPr>
                                    <m:t>𝐵</m:t>
                                  </m:r>
                                </m:sub>
                                <m:sup>
                                  <m:r>
                                    <a:rPr lang="en-US" sz="1600" i="1">
                                      <a:latin typeface="Cambria Math" panose="02040503050406030204" pitchFamily="18" charset="0"/>
                                    </a:rPr>
                                    <m:t>2</m:t>
                                  </m:r>
                                </m:sup>
                              </m:sSubSup>
                              <m:r>
                                <a:rPr lang="ru-RU" sz="1600" b="0" i="1" smtClean="0">
                                  <a:latin typeface="Cambria Math" panose="02040503050406030204" pitchFamily="18" charset="0"/>
                                </a:rPr>
                                <m:t>+</m:t>
                              </m:r>
                              <m:r>
                                <a:rPr lang="ru-RU" sz="1600" b="0" i="1" smtClean="0">
                                  <a:latin typeface="Cambria Math" panose="02040503050406030204" pitchFamily="18" charset="0"/>
                                  <a:ea typeface="Cambria Math" panose="02040503050406030204" pitchFamily="18" charset="0"/>
                                </a:rPr>
                                <m:t>𝜀</m:t>
                              </m:r>
                            </m:e>
                          </m:rad>
                        </m:den>
                      </m:f>
                    </m:oMath>
                  </m:oMathPara>
                </a14:m>
                <a:endParaRPr lang="ru-RU" sz="1600" dirty="0"/>
              </a:p>
            </p:txBody>
          </p:sp>
        </mc:Choice>
        <mc:Fallback>
          <p:sp>
            <p:nvSpPr>
              <p:cNvPr id="14" name="TextBox 13">
                <a:extLst>
                  <a:ext uri="{FF2B5EF4-FFF2-40B4-BE49-F238E27FC236}">
                    <a16:creationId xmlns:a16="http://schemas.microsoft.com/office/drawing/2014/main" id="{D684D565-00B8-5F4E-8340-D795F42B9ACC}"/>
                  </a:ext>
                </a:extLst>
              </p:cNvPr>
              <p:cNvSpPr txBox="1">
                <a:spLocks noRot="1" noChangeAspect="1" noMove="1" noResize="1" noEditPoints="1" noAdjustHandles="1" noChangeArrowheads="1" noChangeShapeType="1" noTextEdit="1"/>
              </p:cNvSpPr>
              <p:nvPr/>
            </p:nvSpPr>
            <p:spPr>
              <a:xfrm>
                <a:off x="497396" y="3872545"/>
                <a:ext cx="1212255" cy="525016"/>
              </a:xfrm>
              <a:prstGeom prst="rect">
                <a:avLst/>
              </a:prstGeom>
              <a:blipFill>
                <a:blip r:embed="rId4"/>
                <a:stretch>
                  <a:fillRect l="-3125" r="-1042" b="-6977"/>
                </a:stretch>
              </a:blipFill>
            </p:spPr>
            <p:txBody>
              <a:bodyPr/>
              <a:lstStyle/>
              <a:p>
                <a:r>
                  <a:rPr lang="en-US">
                    <a:noFill/>
                  </a:rPr>
                  <a:t> </a:t>
                </a:r>
              </a:p>
            </p:txBody>
          </p:sp>
        </mc:Fallback>
      </mc:AlternateContent>
      <p:sp>
        <p:nvSpPr>
          <p:cNvPr id="15" name="Пункт списка…">
            <a:extLst>
              <a:ext uri="{FF2B5EF4-FFF2-40B4-BE49-F238E27FC236}">
                <a16:creationId xmlns:a16="http://schemas.microsoft.com/office/drawing/2014/main" id="{53840318-4FF9-B940-9871-1BA1D64216B7}"/>
              </a:ext>
            </a:extLst>
          </p:cNvPr>
          <p:cNvSpPr txBox="1"/>
          <p:nvPr/>
        </p:nvSpPr>
        <p:spPr>
          <a:xfrm>
            <a:off x="5105400" y="3470496"/>
            <a:ext cx="2391707" cy="369332"/>
          </a:xfrm>
          <a:prstGeom prst="rect">
            <a:avLst/>
          </a:prstGeom>
          <a:noFill/>
          <a:extLst>
            <a:ext uri="{C572A759-6A51-4108-AA02-DFA0A04FC94B}">
              <ma14:wrappingTextBoxFlag xmlns:mc="http://schemas.openxmlformats.org/markup-compatibility/2006" xmlns:a14="http://schemas.microsoft.com/office/drawing/2010/main" xmlns="" xmlns:ma14="http://schemas.microsoft.com/office/mac/drawingml/2011/main" val="1"/>
            </a:ext>
          </a:extLst>
        </p:spPr>
        <p:txBody>
          <a:bodyPr wrap="square" rtlCol="0">
            <a:spAutoFit/>
          </a:bodyPr>
          <a:lstStyle>
            <a:defPPr marR="0" lvl="0" algn="l" rtl="0">
              <a:lnSpc>
                <a:spcPct val="100000"/>
              </a:lnSpc>
              <a:spcBef>
                <a:spcPts val="0"/>
              </a:spcBef>
              <a:spcAft>
                <a:spcPts val="0"/>
              </a:spcAft>
              <a:defRPr/>
            </a:defPPr>
            <a:lvl1pPr algn="just">
              <a:defRPr sz="2400">
                <a:solidFill>
                  <a:schemeClr val="tx1"/>
                </a:solidFill>
                <a:latin typeface="Roboto" panose="020B0604020202020204" charset="0"/>
                <a:ea typeface="Roboto" panose="020B0604020202020204" charset="0"/>
              </a:defRPr>
            </a:lvl1pPr>
          </a:lstStyle>
          <a:p>
            <a:r>
              <a:rPr lang="ru-RU" sz="1800" dirty="0">
                <a:solidFill>
                  <a:srgbClr val="00B0F0"/>
                </a:solidFill>
              </a:rPr>
              <a:t>3</a:t>
            </a:r>
            <a:r>
              <a:rPr lang="en-US" sz="1800" dirty="0">
                <a:solidFill>
                  <a:srgbClr val="00B0F0"/>
                </a:solidFill>
              </a:rPr>
              <a:t>. </a:t>
            </a:r>
            <a:r>
              <a:rPr lang="ru-RU" sz="1800" dirty="0">
                <a:solidFill>
                  <a:srgbClr val="00B0F0"/>
                </a:solidFill>
              </a:rPr>
              <a:t>Сжатие и сдвиг</a:t>
            </a:r>
            <a:r>
              <a:rPr lang="en-US" sz="1800" dirty="0">
                <a:solidFill>
                  <a:srgbClr val="00B0F0"/>
                </a:solidFill>
              </a:rPr>
              <a:t>:</a:t>
            </a:r>
            <a:endParaRPr lang="ru-RU" sz="1800" dirty="0">
              <a:solidFill>
                <a:srgbClr val="00B0F0"/>
              </a:solidFill>
            </a:endParaRPr>
          </a:p>
        </p:txBody>
      </p:sp>
      <mc:AlternateContent xmlns:mc="http://schemas.openxmlformats.org/markup-compatibility/2006">
        <mc:Choice xmlns:a14="http://schemas.microsoft.com/office/drawing/2010/main" Requires="a14">
          <p:sp>
            <p:nvSpPr>
              <p:cNvPr id="16" name="TextBox 15">
                <a:extLst>
                  <a:ext uri="{FF2B5EF4-FFF2-40B4-BE49-F238E27FC236}">
                    <a16:creationId xmlns:a16="http://schemas.microsoft.com/office/drawing/2014/main" id="{1BA186C6-57E1-C24F-B59B-BF5BB11B5ABD}"/>
                  </a:ext>
                </a:extLst>
              </p:cNvPr>
              <p:cNvSpPr txBox="1"/>
              <p:nvPr/>
            </p:nvSpPr>
            <p:spPr>
              <a:xfrm>
                <a:off x="5349058" y="4000978"/>
                <a:ext cx="2270942" cy="2681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𝑦</m:t>
                          </m:r>
                        </m:e>
                        <m:sub>
                          <m:r>
                            <a:rPr lang="en-US" sz="1600" b="0" i="1" smtClean="0">
                              <a:latin typeface="Cambria Math" panose="02040503050406030204" pitchFamily="18" charset="0"/>
                            </a:rPr>
                            <m:t>𝑖</m:t>
                          </m:r>
                        </m:sub>
                      </m:sSub>
                      <m:r>
                        <a:rPr lang="en-US" sz="1600" i="1" smtClean="0">
                          <a:latin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𝛾</m:t>
                      </m:r>
                      <m:acc>
                        <m:accPr>
                          <m:chr m:val="̂"/>
                          <m:ctrlPr>
                            <a:rPr lang="en-US" sz="1600" i="1">
                              <a:latin typeface="Cambria Math" panose="02040503050406030204" pitchFamily="18" charset="0"/>
                            </a:rPr>
                          </m:ctrlPr>
                        </m:accPr>
                        <m:e>
                          <m:sSub>
                            <m:sSubPr>
                              <m:ctrlPr>
                                <a:rPr lang="en-US"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𝑖</m:t>
                              </m:r>
                            </m:sub>
                          </m:sSub>
                        </m:e>
                      </m:acc>
                      <m:r>
                        <a:rPr lang="en-US" sz="1600" b="0" i="1" smtClean="0">
                          <a:latin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m:t>
                      </m:r>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𝐵𝑁</m:t>
                          </m:r>
                        </m:e>
                        <m:sub>
                          <m:r>
                            <a:rPr lang="en-US" sz="1600" i="1">
                              <a:latin typeface="Cambria Math" panose="02040503050406030204" pitchFamily="18" charset="0"/>
                              <a:ea typeface="Cambria Math" panose="02040503050406030204" pitchFamily="18" charset="0"/>
                            </a:rPr>
                            <m:t>𝛾</m:t>
                          </m:r>
                          <m:r>
                            <a:rPr lang="en-US" sz="1600" b="0" i="1" smtClean="0">
                              <a:latin typeface="Cambria Math" panose="02040503050406030204" pitchFamily="18" charset="0"/>
                              <a:ea typeface="Cambria Math" panose="02040503050406030204" pitchFamily="18" charset="0"/>
                            </a:rPr>
                            <m:t>,</m:t>
                          </m:r>
                          <m:r>
                            <a:rPr lang="en-US" sz="1600" i="1">
                              <a:latin typeface="Cambria Math" panose="02040503050406030204" pitchFamily="18" charset="0"/>
                              <a:ea typeface="Cambria Math" panose="02040503050406030204" pitchFamily="18" charset="0"/>
                            </a:rPr>
                            <m:t>𝛽</m:t>
                          </m:r>
                        </m:sub>
                      </m:sSub>
                      <m:r>
                        <a:rPr lang="en-US" sz="1600" b="0" i="1" smtClean="0">
                          <a:latin typeface="Cambria Math" panose="02040503050406030204" pitchFamily="18" charset="0"/>
                          <a:ea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𝑖</m:t>
                          </m:r>
                        </m:sub>
                      </m:sSub>
                      <m:r>
                        <a:rPr lang="en-US" sz="1600" b="0" i="1" smtClean="0">
                          <a:latin typeface="Cambria Math" panose="02040503050406030204" pitchFamily="18" charset="0"/>
                          <a:ea typeface="Cambria Math" panose="02040503050406030204" pitchFamily="18" charset="0"/>
                        </a:rPr>
                        <m:t>)</m:t>
                      </m:r>
                    </m:oMath>
                  </m:oMathPara>
                </a14:m>
                <a:endParaRPr lang="ru-RU" sz="1600" dirty="0"/>
              </a:p>
            </p:txBody>
          </p:sp>
        </mc:Choice>
        <mc:Fallback>
          <p:sp>
            <p:nvSpPr>
              <p:cNvPr id="16" name="TextBox 15">
                <a:extLst>
                  <a:ext uri="{FF2B5EF4-FFF2-40B4-BE49-F238E27FC236}">
                    <a16:creationId xmlns:a16="http://schemas.microsoft.com/office/drawing/2014/main" id="{1BA186C6-57E1-C24F-B59B-BF5BB11B5ABD}"/>
                  </a:ext>
                </a:extLst>
              </p:cNvPr>
              <p:cNvSpPr txBox="1">
                <a:spLocks noRot="1" noChangeAspect="1" noMove="1" noResize="1" noEditPoints="1" noAdjustHandles="1" noChangeArrowheads="1" noChangeShapeType="1" noTextEdit="1"/>
              </p:cNvSpPr>
              <p:nvPr/>
            </p:nvSpPr>
            <p:spPr>
              <a:xfrm>
                <a:off x="5349058" y="4000978"/>
                <a:ext cx="2270942" cy="268150"/>
              </a:xfrm>
              <a:prstGeom prst="rect">
                <a:avLst/>
              </a:prstGeom>
              <a:blipFill>
                <a:blip r:embed="rId5"/>
                <a:stretch>
                  <a:fillRect l="-1111" t="-9091" r="-2778" b="-2727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7" name="Rectangle 1">
                <a:extLst>
                  <a:ext uri="{FF2B5EF4-FFF2-40B4-BE49-F238E27FC236}">
                    <a16:creationId xmlns:a16="http://schemas.microsoft.com/office/drawing/2014/main" id="{EB97420B-8D41-FB47-B017-7F4CAC84794B}"/>
                  </a:ext>
                </a:extLst>
              </p:cNvPr>
              <p:cNvSpPr>
                <a:spLocks noChangeArrowheads="1"/>
              </p:cNvSpPr>
              <p:nvPr/>
            </p:nvSpPr>
            <p:spPr bwMode="auto">
              <a:xfrm>
                <a:off x="183859" y="1048171"/>
                <a:ext cx="5607341" cy="830997"/>
              </a:xfrm>
              <a:prstGeom prst="rect">
                <a:avLst/>
              </a:prstGeom>
              <a:noFill/>
            </p:spPr>
            <p:txBody>
              <a:bodyPr wrap="square" rtlCol="0">
                <a:spAutoFit/>
              </a:bodyPr>
              <a:lstStyle/>
              <a:p>
                <a:r>
                  <a:rPr lang="ru-RU" altLang="ru-RU" sz="1600" b="1" dirty="0">
                    <a:solidFill>
                      <a:schemeClr val="tx1"/>
                    </a:solidFill>
                    <a:latin typeface="Roboto" panose="020B0604020202020204" charset="0"/>
                    <a:ea typeface="Roboto" panose="020B0604020202020204" charset="0"/>
                  </a:rPr>
                  <a:t>Вход:</a:t>
                </a:r>
                <a:r>
                  <a:rPr lang="ru-RU" altLang="ru-RU" sz="1600" dirty="0">
                    <a:solidFill>
                      <a:schemeClr val="tx1"/>
                    </a:solidFill>
                    <a:latin typeface="Roboto" panose="020B0604020202020204" charset="0"/>
                    <a:ea typeface="Roboto" panose="020B0604020202020204" charset="0"/>
                  </a:rPr>
                  <a:t> </a:t>
                </a:r>
                <a:r>
                  <a:rPr lang="en-US" altLang="ru-RU" sz="1600" dirty="0">
                    <a:solidFill>
                      <a:schemeClr val="tx1"/>
                    </a:solidFill>
                    <a:latin typeface="Roboto" panose="020B0604020202020204" charset="0"/>
                    <a:ea typeface="Roboto" panose="020B0604020202020204" charset="0"/>
                  </a:rPr>
                  <a:t>- </a:t>
                </a:r>
                <a:r>
                  <a:rPr lang="ru-RU" altLang="ru-RU" sz="1600" dirty="0">
                    <a:solidFill>
                      <a:schemeClr val="tx1"/>
                    </a:solidFill>
                    <a:latin typeface="Roboto" panose="020B0604020202020204" charset="0"/>
                    <a:ea typeface="Roboto" panose="020B0604020202020204" charset="0"/>
                  </a:rPr>
                  <a:t>значения </a:t>
                </a:r>
                <a14:m>
                  <m:oMath xmlns:m="http://schemas.openxmlformats.org/officeDocument/2006/math">
                    <m:r>
                      <a:rPr lang="en-US" sz="1600" i="1">
                        <a:latin typeface="Cambria Math" panose="02040503050406030204" pitchFamily="18" charset="0"/>
                      </a:rPr>
                      <m:t>𝑥</m:t>
                    </m:r>
                  </m:oMath>
                </a14:m>
                <a:r>
                  <a:rPr lang="ru-RU" altLang="ru-RU" sz="1600" dirty="0">
                    <a:solidFill>
                      <a:schemeClr val="tx1"/>
                    </a:solidFill>
                    <a:latin typeface="Roboto" panose="020B0604020202020204" charset="0"/>
                    <a:ea typeface="Roboto" panose="020B0604020202020204" charset="0"/>
                  </a:rPr>
                  <a:t> из пакета B={</a:t>
                </a: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𝑖</m:t>
                        </m:r>
                      </m:sub>
                    </m:sSub>
                    <m:r>
                      <a:rPr lang="ru-RU" sz="1600" b="0" i="0" smtClean="0">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𝑥</m:t>
                        </m:r>
                      </m:e>
                      <m:sub>
                        <m:r>
                          <a:rPr lang="en-US" sz="1600" b="0" i="1" smtClean="0">
                            <a:latin typeface="Cambria Math" panose="02040503050406030204" pitchFamily="18" charset="0"/>
                          </a:rPr>
                          <m:t>𝑚</m:t>
                        </m:r>
                      </m:sub>
                    </m:sSub>
                  </m:oMath>
                </a14:m>
                <a:r>
                  <a:rPr lang="ru-RU" altLang="ru-RU" sz="1600" dirty="0">
                    <a:solidFill>
                      <a:schemeClr val="tx1"/>
                    </a:solidFill>
                    <a:latin typeface="Roboto" panose="020B0604020202020204" charset="0"/>
                    <a:ea typeface="Roboto" panose="020B0604020202020204" charset="0"/>
                  </a:rPr>
                  <a:t>};</a:t>
                </a:r>
                <a:r>
                  <a:rPr lang="en-US" altLang="ru-RU" sz="1600" dirty="0">
                    <a:solidFill>
                      <a:schemeClr val="tx1"/>
                    </a:solidFill>
                    <a:latin typeface="Roboto" panose="020B0604020202020204" charset="0"/>
                    <a:ea typeface="Roboto" panose="020B0604020202020204" charset="0"/>
                  </a:rPr>
                  <a:t> </a:t>
                </a:r>
              </a:p>
              <a:p>
                <a:r>
                  <a:rPr lang="en-US" altLang="ru-RU" sz="1600" dirty="0">
                    <a:solidFill>
                      <a:schemeClr val="tx1"/>
                    </a:solidFill>
                    <a:latin typeface="Roboto" panose="020B0604020202020204" charset="0"/>
                    <a:ea typeface="Roboto" panose="020B0604020202020204" charset="0"/>
                  </a:rPr>
                  <a:t>            - </a:t>
                </a:r>
                <a:r>
                  <a:rPr lang="ru-RU" altLang="ru-RU" sz="1600" dirty="0">
                    <a:solidFill>
                      <a:schemeClr val="tx1"/>
                    </a:solidFill>
                    <a:latin typeface="Roboto" panose="020B0604020202020204" charset="0"/>
                    <a:ea typeface="Roboto" panose="020B0604020202020204" charset="0"/>
                  </a:rPr>
                  <a:t>настраиваемые параметры </a:t>
                </a:r>
                <a14:m>
                  <m:oMath xmlns:m="http://schemas.openxmlformats.org/officeDocument/2006/math">
                    <m:r>
                      <a:rPr lang="en-US" altLang="ru-RU" sz="1600" b="0" i="1" smtClean="0">
                        <a:solidFill>
                          <a:schemeClr val="tx1"/>
                        </a:solidFill>
                        <a:latin typeface="Cambria Math" panose="02040503050406030204" pitchFamily="18" charset="0"/>
                        <a:ea typeface="Roboto" panose="020B0604020202020204" charset="0"/>
                      </a:rPr>
                      <m:t>𝛾</m:t>
                    </m:r>
                    <m:r>
                      <a:rPr lang="en-US" altLang="ru-RU" sz="1600" b="0" i="1" smtClean="0">
                        <a:solidFill>
                          <a:schemeClr val="tx1"/>
                        </a:solidFill>
                        <a:latin typeface="Cambria Math" panose="02040503050406030204" pitchFamily="18" charset="0"/>
                        <a:ea typeface="Roboto" panose="020B0604020202020204" charset="0"/>
                      </a:rPr>
                      <m:t>, </m:t>
                    </m:r>
                    <m:r>
                      <a:rPr lang="en-US" altLang="ru-RU" sz="1600" b="0" i="1" smtClean="0">
                        <a:solidFill>
                          <a:schemeClr val="tx1"/>
                        </a:solidFill>
                        <a:latin typeface="Cambria Math" panose="02040503050406030204" pitchFamily="18" charset="0"/>
                        <a:ea typeface="Roboto" panose="020B0604020202020204" charset="0"/>
                      </a:rPr>
                      <m:t>𝛽</m:t>
                    </m:r>
                  </m:oMath>
                </a14:m>
                <a:r>
                  <a:rPr lang="ru-RU" altLang="ru-RU" sz="1600" dirty="0">
                    <a:solidFill>
                      <a:schemeClr val="tx1"/>
                    </a:solidFill>
                    <a:latin typeface="Roboto" panose="020B0604020202020204" charset="0"/>
                    <a:ea typeface="Roboto" panose="020B0604020202020204" charset="0"/>
                  </a:rPr>
                  <a:t>; </a:t>
                </a:r>
                <a:br>
                  <a:rPr lang="en-US" altLang="ru-RU" sz="1600" dirty="0">
                    <a:solidFill>
                      <a:schemeClr val="tx1"/>
                    </a:solidFill>
                    <a:latin typeface="Roboto" panose="020B0604020202020204" charset="0"/>
                    <a:ea typeface="Roboto" panose="020B0604020202020204" charset="0"/>
                  </a:rPr>
                </a:br>
                <a:r>
                  <a:rPr lang="en-US" altLang="ru-RU" sz="1600" dirty="0">
                    <a:solidFill>
                      <a:schemeClr val="tx1"/>
                    </a:solidFill>
                    <a:latin typeface="Roboto" panose="020B0604020202020204" charset="0"/>
                    <a:ea typeface="Roboto" panose="020B0604020202020204" charset="0"/>
                  </a:rPr>
                  <a:t>            - </a:t>
                </a:r>
                <a:r>
                  <a:rPr lang="ru-RU" altLang="ru-RU" sz="1600" dirty="0">
                    <a:solidFill>
                      <a:schemeClr val="tx1"/>
                    </a:solidFill>
                    <a:latin typeface="Roboto" panose="020B0604020202020204" charset="0"/>
                    <a:ea typeface="Roboto" panose="020B0604020202020204" charset="0"/>
                  </a:rPr>
                  <a:t>константа </a:t>
                </a:r>
                <a14:m>
                  <m:oMath xmlns:m="http://schemas.openxmlformats.org/officeDocument/2006/math">
                    <m:r>
                      <a:rPr lang="ru-RU" sz="1600" i="1">
                        <a:latin typeface="Cambria Math" panose="02040503050406030204" pitchFamily="18" charset="0"/>
                        <a:ea typeface="Cambria Math" panose="02040503050406030204" pitchFamily="18" charset="0"/>
                      </a:rPr>
                      <m:t>𝜀</m:t>
                    </m:r>
                  </m:oMath>
                </a14:m>
                <a:r>
                  <a:rPr lang="ru-RU" altLang="ru-RU" sz="1600" dirty="0">
                    <a:solidFill>
                      <a:schemeClr val="tx1"/>
                    </a:solidFill>
                    <a:latin typeface="Roboto" panose="020B0604020202020204" charset="0"/>
                    <a:ea typeface="Roboto" panose="020B0604020202020204" charset="0"/>
                  </a:rPr>
                  <a:t> для вычислительной устойчивости. </a:t>
                </a:r>
              </a:p>
            </p:txBody>
          </p:sp>
        </mc:Choice>
        <mc:Fallback>
          <p:sp>
            <p:nvSpPr>
              <p:cNvPr id="17" name="Rectangle 1">
                <a:extLst>
                  <a:ext uri="{FF2B5EF4-FFF2-40B4-BE49-F238E27FC236}">
                    <a16:creationId xmlns:a16="http://schemas.microsoft.com/office/drawing/2014/main" id="{EB97420B-8D41-FB47-B017-7F4CAC84794B}"/>
                  </a:ext>
                </a:extLst>
              </p:cNvPr>
              <p:cNvSpPr>
                <a:spLocks noRot="1" noChangeAspect="1" noMove="1" noResize="1" noEditPoints="1" noAdjustHandles="1" noChangeArrowheads="1" noChangeShapeType="1" noTextEdit="1"/>
              </p:cNvSpPr>
              <p:nvPr/>
            </p:nvSpPr>
            <p:spPr bwMode="auto">
              <a:xfrm>
                <a:off x="183859" y="1048171"/>
                <a:ext cx="5607341" cy="830997"/>
              </a:xfrm>
              <a:prstGeom prst="rect">
                <a:avLst/>
              </a:prstGeom>
              <a:blipFill>
                <a:blip r:embed="rId6"/>
                <a:stretch>
                  <a:fillRect l="-451" t="-1515" b="-1060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ectangle 1">
                <a:extLst>
                  <a:ext uri="{FF2B5EF4-FFF2-40B4-BE49-F238E27FC236}">
                    <a16:creationId xmlns:a16="http://schemas.microsoft.com/office/drawing/2014/main" id="{611FAA8F-0A6F-2E4B-93E6-8D9431FB3CD2}"/>
                  </a:ext>
                </a:extLst>
              </p:cNvPr>
              <p:cNvSpPr>
                <a:spLocks noChangeArrowheads="1"/>
              </p:cNvSpPr>
              <p:nvPr/>
            </p:nvSpPr>
            <p:spPr bwMode="auto">
              <a:xfrm>
                <a:off x="6521741" y="1051819"/>
                <a:ext cx="2438400" cy="377476"/>
              </a:xfrm>
              <a:prstGeom prst="rect">
                <a:avLst/>
              </a:prstGeom>
              <a:noFill/>
            </p:spPr>
            <p:txBody>
              <a:bodyPr wrap="square" rtlCol="0">
                <a:spAutoFit/>
              </a:bodyPr>
              <a:lstStyle/>
              <a:p>
                <a:r>
                  <a:rPr lang="ru-RU" altLang="ru-RU" sz="1600" b="1" dirty="0">
                    <a:solidFill>
                      <a:schemeClr val="tx1"/>
                    </a:solidFill>
                    <a:latin typeface="Roboto" panose="020B0604020202020204" charset="0"/>
                    <a:ea typeface="Roboto" panose="020B0604020202020204" charset="0"/>
                  </a:rPr>
                  <a:t>Выход: </a:t>
                </a:r>
                <a14:m>
                  <m:oMath xmlns:m="http://schemas.openxmlformats.org/officeDocument/2006/math">
                    <m:d>
                      <m:dPr>
                        <m:begChr m:val="{"/>
                        <m:endChr m:val="}"/>
                        <m:ctrlPr>
                          <a:rPr lang="en-US" sz="1600" i="1" smtClean="0">
                            <a:latin typeface="Cambria Math" panose="02040503050406030204" pitchFamily="18" charset="0"/>
                            <a:ea typeface="Cambria Math" panose="02040503050406030204" pitchFamily="18" charset="0"/>
                          </a:rPr>
                        </m:ctrlPr>
                      </m:dPr>
                      <m:e>
                        <m:sSub>
                          <m:sSubPr>
                            <m:ctrlPr>
                              <a:rPr lang="en-US" sz="1600" i="1">
                                <a:latin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𝑦</m:t>
                            </m:r>
                          </m:e>
                          <m:sub>
                            <m:r>
                              <a:rPr lang="en-US" sz="1600" i="1">
                                <a:latin typeface="Cambria Math" panose="02040503050406030204" pitchFamily="18" charset="0"/>
                              </a:rPr>
                              <m:t>𝑖</m:t>
                            </m:r>
                          </m:sub>
                        </m:sSub>
                        <m:r>
                          <a:rPr lang="en-US" sz="1600" i="1">
                            <a:latin typeface="Cambria Math" panose="02040503050406030204" pitchFamily="18" charset="0"/>
                          </a:rPr>
                          <m:t>=</m:t>
                        </m:r>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𝐵𝑁</m:t>
                            </m:r>
                          </m:e>
                          <m:sub>
                            <m:r>
                              <a:rPr lang="en-US" sz="1600" i="1">
                                <a:latin typeface="Cambria Math" panose="02040503050406030204" pitchFamily="18" charset="0"/>
                                <a:ea typeface="Cambria Math" panose="02040503050406030204" pitchFamily="18" charset="0"/>
                              </a:rPr>
                              <m:t>𝛾</m:t>
                            </m:r>
                            <m:r>
                              <a:rPr lang="en-US" sz="1600" i="1">
                                <a:latin typeface="Cambria Math" panose="02040503050406030204" pitchFamily="18" charset="0"/>
                                <a:ea typeface="Cambria Math" panose="02040503050406030204" pitchFamily="18" charset="0"/>
                              </a:rPr>
                              <m:t>,</m:t>
                            </m:r>
                            <m:r>
                              <a:rPr lang="en-US" sz="1600" i="1">
                                <a:latin typeface="Cambria Math" panose="02040503050406030204" pitchFamily="18" charset="0"/>
                                <a:ea typeface="Cambria Math" panose="02040503050406030204" pitchFamily="18" charset="0"/>
                              </a:rPr>
                              <m:t>𝛽</m:t>
                            </m:r>
                          </m:sub>
                        </m:sSub>
                        <m:r>
                          <a:rPr lang="en-US" sz="1600" i="1">
                            <a:latin typeface="Cambria Math" panose="02040503050406030204" pitchFamily="18" charset="0"/>
                            <a:ea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𝑖</m:t>
                            </m:r>
                          </m:sub>
                        </m:sSub>
                        <m:r>
                          <a:rPr lang="en-US" sz="1600" i="1">
                            <a:latin typeface="Cambria Math" panose="02040503050406030204" pitchFamily="18" charset="0"/>
                            <a:ea typeface="Cambria Math" panose="02040503050406030204" pitchFamily="18" charset="0"/>
                          </a:rPr>
                          <m:t>)</m:t>
                        </m:r>
                      </m:e>
                    </m:d>
                  </m:oMath>
                </a14:m>
                <a:r>
                  <a:rPr lang="ru-RU" altLang="ru-RU" sz="1600" dirty="0">
                    <a:solidFill>
                      <a:schemeClr val="tx1"/>
                    </a:solidFill>
                    <a:latin typeface="Roboto" panose="020B0604020202020204" charset="0"/>
                    <a:ea typeface="Roboto" panose="020B0604020202020204" charset="0"/>
                  </a:rPr>
                  <a:t> </a:t>
                </a:r>
              </a:p>
            </p:txBody>
          </p:sp>
        </mc:Choice>
        <mc:Fallback xmlns="">
          <p:sp>
            <p:nvSpPr>
              <p:cNvPr id="18" name="Rectangle 1">
                <a:extLst>
                  <a:ext uri="{FF2B5EF4-FFF2-40B4-BE49-F238E27FC236}">
                    <a16:creationId xmlns:a16="http://schemas.microsoft.com/office/drawing/2014/main" id="{611FAA8F-0A6F-2E4B-93E6-8D9431FB3CD2}"/>
                  </a:ext>
                </a:extLst>
              </p:cNvPr>
              <p:cNvSpPr>
                <a:spLocks noRot="1" noChangeAspect="1" noMove="1" noResize="1" noEditPoints="1" noAdjustHandles="1" noChangeArrowheads="1" noChangeShapeType="1" noTextEdit="1"/>
              </p:cNvSpPr>
              <p:nvPr/>
            </p:nvSpPr>
            <p:spPr bwMode="auto">
              <a:xfrm>
                <a:off x="6521741" y="1051819"/>
                <a:ext cx="2438400" cy="377476"/>
              </a:xfrm>
              <a:prstGeom prst="rect">
                <a:avLst/>
              </a:prstGeom>
              <a:blipFill>
                <a:blip r:embed="rId7"/>
                <a:stretch>
                  <a:fillRect l="-1036" b="-1666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9" name="Rectangle 1">
                <a:extLst>
                  <a:ext uri="{FF2B5EF4-FFF2-40B4-BE49-F238E27FC236}">
                    <a16:creationId xmlns:a16="http://schemas.microsoft.com/office/drawing/2014/main" id="{650AEEE0-6BA4-3E4A-AE69-753426C74223}"/>
                  </a:ext>
                </a:extLst>
              </p:cNvPr>
              <p:cNvSpPr>
                <a:spLocks noChangeArrowheads="1"/>
              </p:cNvSpPr>
              <p:nvPr/>
            </p:nvSpPr>
            <p:spPr bwMode="auto">
              <a:xfrm>
                <a:off x="2022208" y="4568890"/>
                <a:ext cx="5127562" cy="338554"/>
              </a:xfrm>
              <a:prstGeom prst="rect">
                <a:avLst/>
              </a:prstGeom>
              <a:noFill/>
            </p:spPr>
            <p:txBody>
              <a:bodyPr wrap="square" rtlCol="0">
                <a:spAutoFit/>
              </a:bodyPr>
              <a:lstStyle/>
              <a:p>
                <a:r>
                  <a:rPr lang="ru-RU" altLang="ru-RU" sz="1600" dirty="0">
                    <a:solidFill>
                      <a:schemeClr val="tx1"/>
                    </a:solidFill>
                    <a:latin typeface="Roboto" panose="020B0604020202020204" charset="0"/>
                    <a:ea typeface="Roboto" panose="020B0604020202020204" charset="0"/>
                  </a:rPr>
                  <a:t>Параметры </a:t>
                </a:r>
                <a14:m>
                  <m:oMath xmlns:m="http://schemas.openxmlformats.org/officeDocument/2006/math">
                    <m:r>
                      <a:rPr lang="en-US" sz="1600" i="1">
                        <a:latin typeface="Cambria Math" panose="02040503050406030204" pitchFamily="18" charset="0"/>
                        <a:ea typeface="Cambria Math" panose="02040503050406030204" pitchFamily="18" charset="0"/>
                      </a:rPr>
                      <m:t>𝛽</m:t>
                    </m:r>
                  </m:oMath>
                </a14:m>
                <a:r>
                  <a:rPr lang="ru-RU" altLang="ru-RU" sz="1600" dirty="0">
                    <a:solidFill>
                      <a:schemeClr val="tx1"/>
                    </a:solidFill>
                    <a:latin typeface="Roboto" panose="020B0604020202020204" charset="0"/>
                    <a:ea typeface="Roboto" panose="020B0604020202020204" charset="0"/>
                  </a:rPr>
                  <a:t> и </a:t>
                </a:r>
                <a14:m>
                  <m:oMath xmlns:m="http://schemas.openxmlformats.org/officeDocument/2006/math">
                    <m:r>
                      <a:rPr lang="en-US" sz="1600" i="1">
                        <a:latin typeface="Cambria Math" panose="02040503050406030204" pitchFamily="18" charset="0"/>
                        <a:ea typeface="Cambria Math" panose="02040503050406030204" pitchFamily="18" charset="0"/>
                      </a:rPr>
                      <m:t>𝛾</m:t>
                    </m:r>
                    <m:r>
                      <m:rPr>
                        <m:nor/>
                      </m:rPr>
                      <a:rPr lang="ru-RU" sz="1600" b="0" i="0" smtClean="0">
                        <a:latin typeface="Cambria Math" panose="02040503050406030204" pitchFamily="18" charset="0"/>
                        <a:ea typeface="Cambria Math" panose="02040503050406030204" pitchFamily="18" charset="0"/>
                      </a:rPr>
                      <m:t> </m:t>
                    </m:r>
                    <m:r>
                      <m:rPr>
                        <m:nor/>
                      </m:rPr>
                      <a:rPr lang="ru-RU" sz="1600" dirty="0"/>
                      <m:t>настраиваются в процессе обучения</m:t>
                    </m:r>
                    <m:r>
                      <m:rPr>
                        <m:nor/>
                      </m:rPr>
                      <a:rPr lang="ru-RU" sz="1600" b="0" i="0" dirty="0" smtClean="0"/>
                      <m:t>.</m:t>
                    </m:r>
                  </m:oMath>
                </a14:m>
                <a:endParaRPr lang="ru-RU" altLang="ru-RU" sz="1600" dirty="0">
                  <a:solidFill>
                    <a:schemeClr val="tx1"/>
                  </a:solidFill>
                  <a:latin typeface="Roboto" panose="020B0604020202020204" charset="0"/>
                  <a:ea typeface="Roboto" panose="020B0604020202020204" charset="0"/>
                </a:endParaRPr>
              </a:p>
            </p:txBody>
          </p:sp>
        </mc:Choice>
        <mc:Fallback>
          <p:sp>
            <p:nvSpPr>
              <p:cNvPr id="19" name="Rectangle 1">
                <a:extLst>
                  <a:ext uri="{FF2B5EF4-FFF2-40B4-BE49-F238E27FC236}">
                    <a16:creationId xmlns:a16="http://schemas.microsoft.com/office/drawing/2014/main" id="{650AEEE0-6BA4-3E4A-AE69-753426C74223}"/>
                  </a:ext>
                </a:extLst>
              </p:cNvPr>
              <p:cNvSpPr>
                <a:spLocks noRot="1" noChangeAspect="1" noMove="1" noResize="1" noEditPoints="1" noAdjustHandles="1" noChangeArrowheads="1" noChangeShapeType="1" noTextEdit="1"/>
              </p:cNvSpPr>
              <p:nvPr/>
            </p:nvSpPr>
            <p:spPr bwMode="auto">
              <a:xfrm>
                <a:off x="2022208" y="4568890"/>
                <a:ext cx="5127562" cy="338554"/>
              </a:xfrm>
              <a:prstGeom prst="rect">
                <a:avLst/>
              </a:prstGeom>
              <a:blipFill>
                <a:blip r:embed="rId8"/>
                <a:stretch>
                  <a:fillRect l="-741" t="-3571" b="-21429"/>
                </a:stretch>
              </a:blipFill>
            </p:spPr>
            <p:txBody>
              <a:bodyPr/>
              <a:lstStyle/>
              <a:p>
                <a:r>
                  <a:rPr lang="en-US">
                    <a:noFill/>
                  </a:rPr>
                  <a:t> </a:t>
                </a:r>
              </a:p>
            </p:txBody>
          </p:sp>
        </mc:Fallback>
      </mc:AlternateContent>
    </p:spTree>
    <p:extLst>
      <p:ext uri="{BB962C8B-B14F-4D97-AF65-F5344CB8AC3E}">
        <p14:creationId xmlns:p14="http://schemas.microsoft.com/office/powerpoint/2010/main" val="4104847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p:bldP spid="9" grpId="0"/>
      <p:bldP spid="10" grpId="0"/>
      <p:bldP spid="11" grpId="0"/>
      <p:bldP spid="12" grpId="0"/>
      <p:bldP spid="13" grpId="0"/>
      <p:bldP spid="14" grpId="0"/>
      <p:bldP spid="15" grpId="0"/>
      <p:bldP spid="16" grpId="0"/>
      <p:bldP spid="17" grpId="0"/>
      <p:bldP spid="18" grpId="0"/>
      <p:bldP spid="19"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D59795-5F1D-9244-9355-53C686041246}"/>
              </a:ext>
            </a:extLst>
          </p:cNvPr>
          <p:cNvSpPr>
            <a:spLocks noGrp="1"/>
          </p:cNvSpPr>
          <p:nvPr>
            <p:ph type="title"/>
          </p:nvPr>
        </p:nvSpPr>
        <p:spPr/>
        <p:txBody>
          <a:bodyPr/>
          <a:lstStyle/>
          <a:p>
            <a:r>
              <a:rPr lang="en-US" dirty="0"/>
              <a:t>Dropout</a:t>
            </a:r>
          </a:p>
        </p:txBody>
      </p:sp>
      <p:pic>
        <p:nvPicPr>
          <p:cNvPr id="3" name="Picture 10">
            <a:extLst>
              <a:ext uri="{FF2B5EF4-FFF2-40B4-BE49-F238E27FC236}">
                <a16:creationId xmlns:a16="http://schemas.microsoft.com/office/drawing/2014/main" id="{F3BE00A8-C74C-024D-B2E7-CDC840DDFE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0766" y="977935"/>
            <a:ext cx="4056434" cy="2020446"/>
          </a:xfrm>
          <a:prstGeom prst="rect">
            <a:avLst/>
          </a:prstGeom>
        </p:spPr>
      </p:pic>
      <p:sp>
        <p:nvSpPr>
          <p:cNvPr id="4" name="Пункт списка…">
            <a:extLst>
              <a:ext uri="{FF2B5EF4-FFF2-40B4-BE49-F238E27FC236}">
                <a16:creationId xmlns:a16="http://schemas.microsoft.com/office/drawing/2014/main" id="{AD4428A7-E3F8-6F45-B345-CAA80D006614}"/>
              </a:ext>
            </a:extLst>
          </p:cNvPr>
          <p:cNvSpPr txBox="1"/>
          <p:nvPr/>
        </p:nvSpPr>
        <p:spPr>
          <a:xfrm>
            <a:off x="4724400" y="843672"/>
            <a:ext cx="4114800" cy="1169551"/>
          </a:xfrm>
          <a:prstGeom prst="rect">
            <a:avLst/>
          </a:prstGeom>
          <a:noFill/>
          <a:extLst>
            <a:ext uri="{C572A759-6A51-4108-AA02-DFA0A04FC94B}">
              <ma14:wrappingTextBoxFlag xmlns:mc="http://schemas.openxmlformats.org/markup-compatibility/2006" xmlns:a14="http://schemas.microsoft.com/office/drawing/2010/main" xmlns="" xmlns:ma14="http://schemas.microsoft.com/office/mac/drawingml/2011/main" val="1"/>
            </a:ext>
          </a:extLst>
        </p:spPr>
        <p:txBody>
          <a:bodyPr wrap="square" rtlCol="0">
            <a:spAutoFit/>
          </a:bodyPr>
          <a:lstStyle>
            <a:defPPr marR="0" lvl="0" algn="l" rtl="0">
              <a:lnSpc>
                <a:spcPct val="100000"/>
              </a:lnSpc>
              <a:spcBef>
                <a:spcPts val="0"/>
              </a:spcBef>
              <a:spcAft>
                <a:spcPts val="0"/>
              </a:spcAft>
            </a:defPPr>
            <a:lvl1pPr>
              <a:defRPr sz="2400" b="1">
                <a:solidFill>
                  <a:schemeClr val="tx1"/>
                </a:solidFill>
                <a:latin typeface="Roboto" panose="020B0604020202020204" charset="0"/>
                <a:ea typeface="Roboto" panose="020B0604020202020204" charset="0"/>
              </a:defRPr>
            </a:lvl1pPr>
          </a:lstStyle>
          <a:p>
            <a:pPr>
              <a:spcAft>
                <a:spcPts val="600"/>
              </a:spcAft>
            </a:pPr>
            <a:r>
              <a:rPr lang="ru-RU" sz="1400" b="0" dirty="0"/>
              <a:t>В процессе обучения сети мы можем временно отключать некоторые нейроны. </a:t>
            </a:r>
            <a:br>
              <a:rPr lang="ru-RU" sz="1400" b="0" dirty="0"/>
            </a:br>
            <a:r>
              <a:rPr lang="ru-RU" sz="1400" b="0" dirty="0"/>
              <a:t>Это уменьшит обобщающую способность сети на каждом конкретном примере, но сохранит количество параметров.</a:t>
            </a:r>
          </a:p>
        </p:txBody>
      </p:sp>
      <p:sp>
        <p:nvSpPr>
          <p:cNvPr id="5" name="TextBox 4">
            <a:extLst>
              <a:ext uri="{FF2B5EF4-FFF2-40B4-BE49-F238E27FC236}">
                <a16:creationId xmlns:a16="http://schemas.microsoft.com/office/drawing/2014/main" id="{5B0DB465-C6D4-A541-AD51-F8D43EF208ED}"/>
              </a:ext>
            </a:extLst>
          </p:cNvPr>
          <p:cNvSpPr txBox="1"/>
          <p:nvPr/>
        </p:nvSpPr>
        <p:spPr>
          <a:xfrm>
            <a:off x="210766" y="3068163"/>
            <a:ext cx="8780834" cy="1815882"/>
          </a:xfrm>
          <a:prstGeom prst="rect">
            <a:avLst/>
          </a:prstGeom>
          <a:noFill/>
        </p:spPr>
        <p:txBody>
          <a:bodyPr wrap="square" rtlCol="0">
            <a:spAutoFit/>
          </a:bodyPr>
          <a:lstStyle/>
          <a:p>
            <a:r>
              <a:rPr lang="ru-RU" sz="1400" dirty="0">
                <a:latin typeface="Roboto" panose="02000000000000000000" pitchFamily="2" charset="0"/>
                <a:ea typeface="Roboto" panose="02000000000000000000" pitchFamily="2" charset="0"/>
              </a:rPr>
              <a:t>Технически это осуществляется следующим образом: некоторые координаты внутреннего представления </a:t>
            </a:r>
            <a:r>
              <a:rPr lang="ru-RU" sz="1400" dirty="0" err="1">
                <a:latin typeface="Roboto" panose="02000000000000000000" pitchFamily="2" charset="0"/>
                <a:ea typeface="Roboto" panose="02000000000000000000" pitchFamily="2" charset="0"/>
              </a:rPr>
              <a:t>домножаются</a:t>
            </a:r>
            <a:r>
              <a:rPr lang="ru-RU" sz="1400" dirty="0">
                <a:latin typeface="Roboto" panose="02000000000000000000" pitchFamily="2" charset="0"/>
                <a:ea typeface="Roboto" panose="02000000000000000000" pitchFamily="2" charset="0"/>
              </a:rPr>
              <a:t> на ноль. То есть добавляется ещё одно преобразование, которое представляет собой </a:t>
            </a:r>
            <a:r>
              <a:rPr lang="ru-RU" sz="1400" dirty="0" err="1">
                <a:latin typeface="Roboto" panose="02000000000000000000" pitchFamily="2" charset="0"/>
                <a:ea typeface="Roboto" panose="02000000000000000000" pitchFamily="2" charset="0"/>
              </a:rPr>
              <a:t>домножение</a:t>
            </a:r>
            <a:r>
              <a:rPr lang="ru-RU" sz="1400" dirty="0">
                <a:latin typeface="Roboto" panose="02000000000000000000" pitchFamily="2" charset="0"/>
                <a:ea typeface="Roboto" panose="02000000000000000000" pitchFamily="2" charset="0"/>
              </a:rPr>
              <a:t> выхода предыдущего слоя на маску из нулей и единиц, где </a:t>
            </a:r>
            <a:r>
              <a:rPr lang="en-US" sz="1400" dirty="0">
                <a:latin typeface="Roboto" panose="02000000000000000000" pitchFamily="2" charset="0"/>
                <a:ea typeface="Roboto" panose="02000000000000000000" pitchFamily="2" charset="0"/>
              </a:rPr>
              <a:t>1−</a:t>
            </a:r>
            <a:r>
              <a:rPr lang="en-US" sz="1400" i="1" dirty="0">
                <a:latin typeface="Roboto" panose="02000000000000000000" pitchFamily="2" charset="0"/>
                <a:ea typeface="Roboto" panose="02000000000000000000" pitchFamily="2" charset="0"/>
              </a:rPr>
              <a:t>p</a:t>
            </a:r>
            <a:r>
              <a:rPr lang="en-US" sz="1400" dirty="0">
                <a:latin typeface="Roboto" panose="02000000000000000000" pitchFamily="2" charset="0"/>
                <a:ea typeface="Roboto" panose="02000000000000000000" pitchFamily="2" charset="0"/>
              </a:rPr>
              <a:t> </a:t>
            </a:r>
            <a:r>
              <a:rPr lang="ru-RU" sz="1400" dirty="0">
                <a:latin typeface="Roboto" panose="02000000000000000000" pitchFamily="2" charset="0"/>
                <a:ea typeface="Roboto" panose="02000000000000000000" pitchFamily="2" charset="0"/>
              </a:rPr>
              <a:t>- вероятность обнуления координаты, является </a:t>
            </a:r>
            <a:r>
              <a:rPr lang="ru-RU" sz="1400" dirty="0" err="1">
                <a:latin typeface="Roboto" panose="02000000000000000000" pitchFamily="2" charset="0"/>
                <a:ea typeface="Roboto" panose="02000000000000000000" pitchFamily="2" charset="0"/>
              </a:rPr>
              <a:t>гиперпараметром</a:t>
            </a:r>
            <a:r>
              <a:rPr lang="ru-RU" sz="1400" dirty="0">
                <a:latin typeface="Roboto" panose="02000000000000000000" pitchFamily="2" charset="0"/>
                <a:ea typeface="Roboto" panose="02000000000000000000" pitchFamily="2" charset="0"/>
              </a:rPr>
              <a:t> слоя (отметим, что во многих фреймворках для в качестве параметра слоя указывается именно вероятность обнуления, а не выживания). </a:t>
            </a:r>
            <a:br>
              <a:rPr lang="en-US" sz="1400" dirty="0">
                <a:latin typeface="Roboto" panose="02000000000000000000" pitchFamily="2" charset="0"/>
                <a:ea typeface="Roboto" panose="02000000000000000000" pitchFamily="2" charset="0"/>
              </a:rPr>
            </a:br>
            <a:r>
              <a:rPr lang="ru-RU" sz="1400" dirty="0">
                <a:latin typeface="Roboto" panose="02000000000000000000" pitchFamily="2" charset="0"/>
                <a:ea typeface="Roboto" panose="02000000000000000000" pitchFamily="2" charset="0"/>
              </a:rPr>
              <a:t>Данная маска участвует и при подсчёте градиентов. Как правило, маска генерируется независимо на каждом шаге градиентного спуска.</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D33B93C-4D5C-464A-98E6-238B5BA6F3BD}"/>
                  </a:ext>
                </a:extLst>
              </p:cNvPr>
              <p:cNvSpPr txBox="1"/>
              <p:nvPr/>
            </p:nvSpPr>
            <p:spPr>
              <a:xfrm>
                <a:off x="4760850" y="2083005"/>
                <a:ext cx="3961341" cy="880113"/>
              </a:xfrm>
              <a:prstGeom prst="rect">
                <a:avLst/>
              </a:prstGeom>
              <a:noFill/>
            </p:spPr>
            <p:txBody>
              <a:bodyPr wrap="none" lIns="0" tIns="0" rIns="0" bIns="0" rtlCol="0">
                <a:spAutoFit/>
              </a:bodyPr>
              <a:lstStyle/>
              <a:p>
                <a14:m>
                  <m:oMath xmlns:m="http://schemas.openxmlformats.org/officeDocument/2006/math">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𝑥</m:t>
                        </m:r>
                      </m:e>
                      <m:sup>
                        <m:r>
                          <a:rPr lang="en-US" sz="1600" b="0" i="1" smtClean="0">
                            <a:latin typeface="Cambria Math" panose="02040503050406030204" pitchFamily="18" charset="0"/>
                          </a:rPr>
                          <m:t>𝑘</m:t>
                        </m:r>
                        <m:r>
                          <a:rPr lang="en-US" sz="1600" b="0" i="1" smtClean="0">
                            <a:latin typeface="Cambria Math" panose="02040503050406030204" pitchFamily="18" charset="0"/>
                          </a:rPr>
                          <m:t>+1</m:t>
                        </m:r>
                      </m:sup>
                    </m:sSup>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1</m:t>
                        </m:r>
                      </m:num>
                      <m:den>
                        <m:r>
                          <a:rPr lang="en-US" sz="1600" b="0" i="1" smtClean="0">
                            <a:latin typeface="Cambria Math" panose="02040503050406030204" pitchFamily="18" charset="0"/>
                          </a:rPr>
                          <m:t>1−</m:t>
                        </m:r>
                        <m:r>
                          <a:rPr lang="en-US" sz="1600" b="0" i="1" smtClean="0">
                            <a:latin typeface="Cambria Math" panose="02040503050406030204" pitchFamily="18" charset="0"/>
                          </a:rPr>
                          <m:t>𝑝</m:t>
                        </m:r>
                      </m:den>
                    </m:f>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𝑥</m:t>
                        </m:r>
                      </m:e>
                      <m:sup>
                        <m:r>
                          <a:rPr lang="en-US" sz="1600" b="0" i="1" smtClean="0">
                            <a:latin typeface="Cambria Math" panose="02040503050406030204" pitchFamily="18" charset="0"/>
                          </a:rPr>
                          <m:t>𝑘</m:t>
                        </m:r>
                      </m:sup>
                    </m:sSup>
                    <m:r>
                      <a:rPr lang="en-US" sz="1600" b="0" i="1" smtClean="0">
                        <a:latin typeface="Cambria Math" panose="02040503050406030204" pitchFamily="18" charset="0"/>
                        <a:ea typeface="Cambria Math" panose="02040503050406030204" pitchFamily="18" charset="0"/>
                      </a:rPr>
                      <m:t>∙</m:t>
                    </m:r>
                    <m:r>
                      <m:rPr>
                        <m:sty m:val="p"/>
                      </m:rPr>
                      <a:rPr lang="en-US" sz="1600" b="0" i="0" smtClean="0">
                        <a:latin typeface="Cambria Math" panose="02040503050406030204" pitchFamily="18" charset="0"/>
                        <a:ea typeface="Cambria Math" panose="02040503050406030204" pitchFamily="18" charset="0"/>
                      </a:rPr>
                      <m:t>mask</m:t>
                    </m:r>
                  </m:oMath>
                </a14:m>
                <a:r>
                  <a:rPr lang="en-US" sz="1600" dirty="0"/>
                  <a:t>, </a:t>
                </a:r>
                <a14:m>
                  <m:oMath xmlns:m="http://schemas.openxmlformats.org/officeDocument/2006/math">
                    <m:r>
                      <m:rPr>
                        <m:sty m:val="p"/>
                      </m:rPr>
                      <a:rPr lang="en-US" sz="1600" b="0" i="0" smtClean="0">
                        <a:latin typeface="Cambria Math" panose="02040503050406030204" pitchFamily="18" charset="0"/>
                      </a:rPr>
                      <m:t>mask</m:t>
                    </m:r>
                    <m:r>
                      <a:rPr lang="en-US" sz="1600" b="0" i="1" smtClean="0">
                        <a:latin typeface="Cambria Math" panose="02040503050406030204" pitchFamily="18" charset="0"/>
                      </a:rPr>
                      <m:t> </m:t>
                    </m:r>
                    <m:r>
                      <a:rPr lang="en-US" sz="1600" b="0" i="1" smtClean="0">
                        <a:latin typeface="Cambria Math" panose="02040503050406030204" pitchFamily="18" charset="0"/>
                        <a:ea typeface="Cambria Math" panose="02040503050406030204" pitchFamily="18" charset="0"/>
                      </a:rPr>
                      <m:t>~</m:t>
                    </m:r>
                    <m:r>
                      <m:rPr>
                        <m:sty m:val="p"/>
                      </m:rPr>
                      <a:rPr lang="en-US" sz="1600" b="0" i="0" smtClean="0">
                        <a:latin typeface="Cambria Math" panose="02040503050406030204" pitchFamily="18" charset="0"/>
                        <a:ea typeface="Cambria Math" panose="02040503050406030204" pitchFamily="18" charset="0"/>
                      </a:rPr>
                      <m:t>Bernulli</m:t>
                    </m:r>
                    <m:d>
                      <m:dPr>
                        <m:ctrlPr>
                          <a:rPr lang="en-US" sz="1600" b="0" i="1" smtClean="0">
                            <a:latin typeface="Cambria Math" panose="02040503050406030204" pitchFamily="18" charset="0"/>
                            <a:ea typeface="Cambria Math" panose="02040503050406030204" pitchFamily="18" charset="0"/>
                          </a:rPr>
                        </m:ctrlPr>
                      </m:dPr>
                      <m:e>
                        <m:r>
                          <a:rPr lang="en-US" sz="1600" b="0" i="1" smtClean="0">
                            <a:latin typeface="Cambria Math" panose="02040503050406030204" pitchFamily="18" charset="0"/>
                            <a:ea typeface="Cambria Math" panose="02040503050406030204" pitchFamily="18" charset="0"/>
                          </a:rPr>
                          <m:t>1−</m:t>
                        </m:r>
                        <m:r>
                          <a:rPr lang="en-US" sz="1600" b="0" i="1" smtClean="0">
                            <a:latin typeface="Cambria Math" panose="02040503050406030204" pitchFamily="18" charset="0"/>
                            <a:ea typeface="Cambria Math" panose="02040503050406030204" pitchFamily="18" charset="0"/>
                          </a:rPr>
                          <m:t>𝑝</m:t>
                        </m:r>
                      </m:e>
                    </m:d>
                  </m:oMath>
                </a14:m>
                <a:endParaRPr lang="en-US" sz="1600" b="0" i="1" dirty="0">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sSub>
                        <m:sSubPr>
                          <m:ctrlPr>
                            <a:rPr lang="en-US" sz="1600" b="0" i="1" smtClean="0">
                              <a:latin typeface="Cambria Math" panose="02040503050406030204" pitchFamily="18" charset="0"/>
                            </a:rPr>
                          </m:ctrlPr>
                        </m:sSubPr>
                        <m:e>
                          <m:r>
                            <m:rPr>
                              <m:sty m:val="p"/>
                            </m:rPr>
                            <a:rPr lang="en-US" sz="1600" b="0" i="0" smtClean="0">
                              <a:latin typeface="Cambria Math" panose="02040503050406030204" pitchFamily="18" charset="0"/>
                            </a:rPr>
                            <m:t>∇</m:t>
                          </m:r>
                        </m:e>
                        <m:sub>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𝑥</m:t>
                              </m:r>
                            </m:e>
                            <m:sup>
                              <m:r>
                                <a:rPr lang="en-US" sz="1600" b="0" i="1" smtClean="0">
                                  <a:latin typeface="Cambria Math" panose="02040503050406030204" pitchFamily="18" charset="0"/>
                                </a:rPr>
                                <m:t>𝑘</m:t>
                              </m:r>
                            </m:sup>
                          </m:sSup>
                        </m:sub>
                      </m:sSub>
                      <m:r>
                        <a:rPr lang="en-US" sz="1600" b="0" i="1" smtClean="0">
                          <a:latin typeface="Cambria Math" panose="02040503050406030204" pitchFamily="18" charset="0"/>
                          <a:ea typeface="Cambria Math" panose="02040503050406030204" pitchFamily="18" charset="0"/>
                        </a:rPr>
                        <m:t>ℒ</m:t>
                      </m:r>
                      <m:r>
                        <a:rPr lang="en-US" sz="1600" b="0" i="1" smtClean="0">
                          <a:latin typeface="Cambria Math" panose="02040503050406030204" pitchFamily="18" charset="0"/>
                          <a:ea typeface="Cambria Math" panose="02040503050406030204" pitchFamily="18" charset="0"/>
                        </a:rPr>
                        <m:t>=</m:t>
                      </m:r>
                      <m:f>
                        <m:fPr>
                          <m:ctrlPr>
                            <a:rPr lang="en-US" sz="1600" b="0" i="1" smtClean="0">
                              <a:latin typeface="Cambria Math" panose="02040503050406030204" pitchFamily="18" charset="0"/>
                              <a:ea typeface="Cambria Math" panose="02040503050406030204" pitchFamily="18" charset="0"/>
                            </a:rPr>
                          </m:ctrlPr>
                        </m:fPr>
                        <m:num>
                          <m:r>
                            <a:rPr lang="en-US" sz="1600" b="0" i="1" smtClean="0">
                              <a:latin typeface="Cambria Math" panose="02040503050406030204" pitchFamily="18" charset="0"/>
                              <a:ea typeface="Cambria Math" panose="02040503050406030204" pitchFamily="18" charset="0"/>
                            </a:rPr>
                            <m:t>1</m:t>
                          </m:r>
                        </m:num>
                        <m:den>
                          <m:r>
                            <a:rPr lang="en-US" sz="1600" b="0" i="1" smtClean="0">
                              <a:latin typeface="Cambria Math" panose="02040503050406030204" pitchFamily="18" charset="0"/>
                              <a:ea typeface="Cambria Math" panose="02040503050406030204" pitchFamily="18" charset="0"/>
                            </a:rPr>
                            <m:t>1−</m:t>
                          </m:r>
                          <m:r>
                            <a:rPr lang="en-US" sz="1600" b="0" i="1" smtClean="0">
                              <a:latin typeface="Cambria Math" panose="02040503050406030204" pitchFamily="18" charset="0"/>
                              <a:ea typeface="Cambria Math" panose="02040503050406030204" pitchFamily="18" charset="0"/>
                            </a:rPr>
                            <m:t>𝑝</m:t>
                          </m:r>
                        </m:den>
                      </m:f>
                      <m:sSub>
                        <m:sSubPr>
                          <m:ctrlPr>
                            <a:rPr lang="en-US" sz="1600" b="0" i="1" smtClean="0">
                              <a:latin typeface="Cambria Math" panose="02040503050406030204" pitchFamily="18" charset="0"/>
                              <a:ea typeface="Cambria Math" panose="02040503050406030204" pitchFamily="18" charset="0"/>
                            </a:rPr>
                          </m:ctrlPr>
                        </m:sSubPr>
                        <m:e>
                          <m:r>
                            <m:rPr>
                              <m:sty m:val="p"/>
                            </m:rPr>
                            <a:rPr lang="en-US" sz="1600" b="0" i="0" smtClean="0">
                              <a:latin typeface="Cambria Math" panose="02040503050406030204" pitchFamily="18" charset="0"/>
                              <a:ea typeface="Cambria Math" panose="02040503050406030204" pitchFamily="18" charset="0"/>
                            </a:rPr>
                            <m:t>∇</m:t>
                          </m:r>
                        </m:e>
                        <m:sub>
                          <m:sSup>
                            <m:sSupPr>
                              <m:ctrlPr>
                                <a:rPr lang="en-US" sz="1600" b="0" i="1" smtClean="0">
                                  <a:latin typeface="Cambria Math" panose="02040503050406030204" pitchFamily="18" charset="0"/>
                                  <a:ea typeface="Cambria Math" panose="02040503050406030204" pitchFamily="18" charset="0"/>
                                </a:rPr>
                              </m:ctrlPr>
                            </m:sSupPr>
                            <m:e>
                              <m:r>
                                <a:rPr lang="en-US" sz="1600" b="0" i="1" smtClean="0">
                                  <a:latin typeface="Cambria Math" panose="02040503050406030204" pitchFamily="18" charset="0"/>
                                  <a:ea typeface="Cambria Math" panose="02040503050406030204" pitchFamily="18" charset="0"/>
                                </a:rPr>
                                <m:t>𝑥</m:t>
                              </m:r>
                            </m:e>
                            <m:sup>
                              <m:r>
                                <a:rPr lang="en-US" sz="1600" b="0" i="1" smtClean="0">
                                  <a:latin typeface="Cambria Math" panose="02040503050406030204" pitchFamily="18" charset="0"/>
                                  <a:ea typeface="Cambria Math" panose="02040503050406030204" pitchFamily="18" charset="0"/>
                                </a:rPr>
                                <m:t>𝑘</m:t>
                              </m:r>
                              <m:r>
                                <a:rPr lang="en-US" sz="1600" b="0" i="1" smtClean="0">
                                  <a:latin typeface="Cambria Math" panose="02040503050406030204" pitchFamily="18" charset="0"/>
                                  <a:ea typeface="Cambria Math" panose="02040503050406030204" pitchFamily="18" charset="0"/>
                                </a:rPr>
                                <m:t>+1</m:t>
                              </m:r>
                            </m:sup>
                          </m:sSup>
                        </m:sub>
                      </m:sSub>
                      <m:r>
                        <a:rPr lang="en-US" sz="1600" b="0" i="1" smtClean="0">
                          <a:latin typeface="Cambria Math" panose="02040503050406030204" pitchFamily="18" charset="0"/>
                          <a:ea typeface="Cambria Math" panose="02040503050406030204" pitchFamily="18" charset="0"/>
                        </a:rPr>
                        <m:t>ℒ</m:t>
                      </m:r>
                      <m:r>
                        <a:rPr lang="en-US" sz="1600" b="0" i="1" smtClean="0">
                          <a:latin typeface="Cambria Math" panose="02040503050406030204" pitchFamily="18" charset="0"/>
                          <a:ea typeface="Cambria Math" panose="02040503050406030204" pitchFamily="18" charset="0"/>
                        </a:rPr>
                        <m:t>∙</m:t>
                      </m:r>
                      <m:r>
                        <m:rPr>
                          <m:sty m:val="p"/>
                        </m:rPr>
                        <a:rPr lang="en-US" sz="1600" b="0" i="0" smtClean="0">
                          <a:latin typeface="Cambria Math" panose="02040503050406030204" pitchFamily="18" charset="0"/>
                          <a:ea typeface="Cambria Math" panose="02040503050406030204" pitchFamily="18" charset="0"/>
                        </a:rPr>
                        <m:t>mask</m:t>
                      </m:r>
                    </m:oMath>
                  </m:oMathPara>
                </a14:m>
                <a:endParaRPr lang="en-US" sz="1600" dirty="0"/>
              </a:p>
            </p:txBody>
          </p:sp>
        </mc:Choice>
        <mc:Fallback xmlns="">
          <p:sp>
            <p:nvSpPr>
              <p:cNvPr id="6" name="TextBox 5">
                <a:extLst>
                  <a:ext uri="{FF2B5EF4-FFF2-40B4-BE49-F238E27FC236}">
                    <a16:creationId xmlns:a16="http://schemas.microsoft.com/office/drawing/2014/main" id="{8D33B93C-4D5C-464A-98E6-238B5BA6F3BD}"/>
                  </a:ext>
                </a:extLst>
              </p:cNvPr>
              <p:cNvSpPr txBox="1">
                <a:spLocks noRot="1" noChangeAspect="1" noMove="1" noResize="1" noEditPoints="1" noAdjustHandles="1" noChangeArrowheads="1" noChangeShapeType="1" noTextEdit="1"/>
              </p:cNvSpPr>
              <p:nvPr/>
            </p:nvSpPr>
            <p:spPr>
              <a:xfrm>
                <a:off x="4760850" y="2083005"/>
                <a:ext cx="3961341" cy="880113"/>
              </a:xfrm>
              <a:prstGeom prst="rect">
                <a:avLst/>
              </a:prstGeom>
              <a:blipFill>
                <a:blip r:embed="rId3"/>
                <a:stretch>
                  <a:fillRect l="-1597" t="-1429" b="-8571"/>
                </a:stretch>
              </a:blipFill>
            </p:spPr>
            <p:txBody>
              <a:bodyPr/>
              <a:lstStyle/>
              <a:p>
                <a:r>
                  <a:rPr lang="en-US">
                    <a:noFill/>
                  </a:rPr>
                  <a:t> </a:t>
                </a:r>
              </a:p>
            </p:txBody>
          </p:sp>
        </mc:Fallback>
      </mc:AlternateContent>
    </p:spTree>
    <p:extLst>
      <p:ext uri="{BB962C8B-B14F-4D97-AF65-F5344CB8AC3E}">
        <p14:creationId xmlns:p14="http://schemas.microsoft.com/office/powerpoint/2010/main" val="27633901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48"/>
          <p:cNvSpPr/>
          <p:nvPr/>
        </p:nvSpPr>
        <p:spPr>
          <a:xfrm>
            <a:off x="630000" y="2703050"/>
            <a:ext cx="1033800" cy="19836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48"/>
          <p:cNvSpPr txBox="1">
            <a:spLocks noGrp="1"/>
          </p:cNvSpPr>
          <p:nvPr>
            <p:ph type="title"/>
          </p:nvPr>
        </p:nvSpPr>
        <p:spPr>
          <a:xfrm>
            <a:off x="500550" y="821219"/>
            <a:ext cx="8520600" cy="103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dirty="0"/>
              <a:t>ML Professional</a:t>
            </a:r>
            <a:br>
              <a:rPr lang="en-US" dirty="0"/>
            </a:br>
            <a:r>
              <a:rPr lang="ru-RU" sz="3200" b="1" dirty="0">
                <a:latin typeface="Roboto"/>
                <a:ea typeface="Roboto"/>
                <a:cs typeface="Roboto"/>
                <a:sym typeface="Roboto"/>
              </a:rPr>
              <a:t>Борьба с переобучение</a:t>
            </a:r>
            <a:r>
              <a:rPr lang="ru-RU" dirty="0">
                <a:ea typeface="Roboto"/>
                <a:sym typeface="Roboto"/>
              </a:rPr>
              <a:t>м</a:t>
            </a:r>
            <a:endParaRPr dirty="0"/>
          </a:p>
        </p:txBody>
      </p:sp>
      <p:sp>
        <p:nvSpPr>
          <p:cNvPr id="207" name="Google Shape;207;p48"/>
          <p:cNvSpPr txBox="1">
            <a:spLocks noGrp="1"/>
          </p:cNvSpPr>
          <p:nvPr>
            <p:ph type="subTitle" idx="1"/>
          </p:nvPr>
        </p:nvSpPr>
        <p:spPr>
          <a:xfrm>
            <a:off x="500550" y="520133"/>
            <a:ext cx="7796700" cy="356926"/>
          </a:xfrm>
          <a:prstGeom prst="rect">
            <a:avLst/>
          </a:prstGeom>
        </p:spPr>
        <p:txBody>
          <a:bodyPr spcFirstLastPara="1" wrap="square" lIns="91425" tIns="91425" rIns="91425" bIns="91425" anchor="t" anchorCtr="0">
            <a:normAutofit fontScale="92500" lnSpcReduction="20000"/>
          </a:bodyPr>
          <a:lstStyle/>
          <a:p>
            <a:pPr marL="0" lvl="0" indent="0" algn="l" rtl="0">
              <a:spcBef>
                <a:spcPts val="0"/>
              </a:spcBef>
              <a:spcAft>
                <a:spcPts val="0"/>
              </a:spcAft>
              <a:buNone/>
            </a:pPr>
            <a:r>
              <a:rPr lang="ru" dirty="0"/>
              <a:t>Тема вебинара</a:t>
            </a:r>
            <a:endParaRPr dirty="0"/>
          </a:p>
        </p:txBody>
      </p:sp>
      <p:sp>
        <p:nvSpPr>
          <p:cNvPr id="208" name="Google Shape;208;p48"/>
          <p:cNvSpPr txBox="1">
            <a:spLocks noGrp="1"/>
          </p:cNvSpPr>
          <p:nvPr>
            <p:ph type="subTitle" idx="2"/>
          </p:nvPr>
        </p:nvSpPr>
        <p:spPr>
          <a:xfrm>
            <a:off x="3082400" y="2304911"/>
            <a:ext cx="5856300" cy="396900"/>
          </a:xfrm>
          <a:prstGeom prst="rect">
            <a:avLst/>
          </a:prstGeom>
        </p:spPr>
        <p:txBody>
          <a:bodyPr spcFirstLastPara="1" wrap="square" lIns="91425" tIns="91425" rIns="91425" bIns="91425" anchor="t" anchorCtr="0">
            <a:normAutofit lnSpcReduction="10000"/>
          </a:bodyPr>
          <a:lstStyle/>
          <a:p>
            <a:pPr marL="0" lvl="0" indent="0" algn="l" rtl="0">
              <a:spcBef>
                <a:spcPts val="0"/>
              </a:spcBef>
              <a:spcAft>
                <a:spcPts val="0"/>
              </a:spcAft>
              <a:buNone/>
            </a:pPr>
            <a:r>
              <a:rPr lang="ru" dirty="0"/>
              <a:t>Игорь Стурейко</a:t>
            </a:r>
            <a:endParaRPr dirty="0"/>
          </a:p>
        </p:txBody>
      </p:sp>
      <p:sp>
        <p:nvSpPr>
          <p:cNvPr id="209" name="Google Shape;209;p48"/>
          <p:cNvSpPr txBox="1">
            <a:spLocks noGrp="1"/>
          </p:cNvSpPr>
          <p:nvPr>
            <p:ph type="subTitle" idx="3"/>
          </p:nvPr>
        </p:nvSpPr>
        <p:spPr>
          <a:xfrm>
            <a:off x="3082400" y="2701811"/>
            <a:ext cx="5095500" cy="1984839"/>
          </a:xfrm>
          <a:prstGeom prst="rect">
            <a:avLst/>
          </a:prstGeom>
        </p:spPr>
        <p:txBody>
          <a:bodyPr spcFirstLastPara="1" wrap="square" lIns="91425" tIns="91425" rIns="91425" bIns="91425" anchor="t" anchorCtr="0">
            <a:normAutofit fontScale="92500" lnSpcReduction="10000"/>
          </a:bodyPr>
          <a:lstStyle/>
          <a:p>
            <a:pPr marL="0" marR="0" lvl="0" indent="0" algn="l" rtl="0">
              <a:lnSpc>
                <a:spcPct val="100000"/>
              </a:lnSpc>
              <a:spcBef>
                <a:spcPts val="0"/>
              </a:spcBef>
              <a:spcAft>
                <a:spcPts val="0"/>
              </a:spcAft>
              <a:buNone/>
            </a:pPr>
            <a:r>
              <a:rPr lang="en-US" sz="1150" b="1" dirty="0" err="1"/>
              <a:t>Teamlead</a:t>
            </a:r>
            <a:r>
              <a:rPr lang="ru-RU" sz="1150" b="1" dirty="0"/>
              <a:t>, главный инженер проекта –</a:t>
            </a:r>
            <a:r>
              <a:rPr lang="en-US" sz="1150" b="1" dirty="0"/>
              <a:t> </a:t>
            </a:r>
            <a:r>
              <a:rPr lang="ru-RU" sz="1150" b="1" dirty="0" err="1"/>
              <a:t>НИИгазэкономика</a:t>
            </a:r>
            <a:endParaRPr sz="1150" b="1" dirty="0"/>
          </a:p>
          <a:p>
            <a:pPr marL="0" marR="0" lvl="0" indent="0" algn="l" rtl="0">
              <a:lnSpc>
                <a:spcPct val="100000"/>
              </a:lnSpc>
              <a:spcBef>
                <a:spcPts val="0"/>
              </a:spcBef>
              <a:spcAft>
                <a:spcPts val="0"/>
              </a:spcAft>
              <a:buNone/>
            </a:pPr>
            <a:endParaRPr sz="1150" dirty="0"/>
          </a:p>
          <a:p>
            <a:pPr marL="0" marR="0" lvl="0" indent="0" algn="l" rtl="0">
              <a:lnSpc>
                <a:spcPct val="100000"/>
              </a:lnSpc>
              <a:spcBef>
                <a:spcPts val="0"/>
              </a:spcBef>
              <a:spcAft>
                <a:spcPts val="0"/>
              </a:spcAft>
              <a:buNone/>
            </a:pPr>
            <a:r>
              <a:rPr lang="ru" sz="1150" b="1" dirty="0"/>
              <a:t>Опыт:</a:t>
            </a:r>
            <a:endParaRPr sz="1150" dirty="0"/>
          </a:p>
          <a:p>
            <a:pPr marL="0" marR="0" lvl="0" indent="0" algn="l" rtl="0">
              <a:lnSpc>
                <a:spcPct val="100000"/>
              </a:lnSpc>
              <a:spcBef>
                <a:spcPts val="0"/>
              </a:spcBef>
              <a:spcAft>
                <a:spcPts val="0"/>
              </a:spcAft>
              <a:buNone/>
            </a:pPr>
            <a:r>
              <a:rPr lang="ru-RU" sz="1150" dirty="0"/>
              <a:t>Б</a:t>
            </a:r>
            <a:r>
              <a:rPr lang="ru" sz="1150" dirty="0"/>
              <a:t>олее 15 лет занимался прикладной математикой и мат моделированием</a:t>
            </a:r>
          </a:p>
          <a:p>
            <a:pPr marL="0" marR="0" lvl="0" indent="0" algn="l" rtl="0">
              <a:lnSpc>
                <a:spcPct val="100000"/>
              </a:lnSpc>
              <a:spcBef>
                <a:spcPts val="0"/>
              </a:spcBef>
              <a:spcAft>
                <a:spcPts val="0"/>
              </a:spcAft>
              <a:buNone/>
            </a:pPr>
            <a:r>
              <a:rPr lang="ru" sz="1150" dirty="0"/>
              <a:t>(Data Scientist) (Python, С++) в НИИ ПАО Газпром</a:t>
            </a:r>
            <a:endParaRPr sz="1150" dirty="0"/>
          </a:p>
          <a:p>
            <a:pPr marL="0" marR="0" lvl="0" indent="0" algn="l" rtl="0">
              <a:lnSpc>
                <a:spcPct val="100000"/>
              </a:lnSpc>
              <a:spcBef>
                <a:spcPts val="0"/>
              </a:spcBef>
              <a:spcAft>
                <a:spcPts val="0"/>
              </a:spcAft>
              <a:buNone/>
            </a:pPr>
            <a:endParaRPr sz="1150" dirty="0"/>
          </a:p>
          <a:p>
            <a:pPr marL="0" marR="0" lvl="0" indent="0" algn="l" rtl="0">
              <a:lnSpc>
                <a:spcPct val="100000"/>
              </a:lnSpc>
              <a:spcBef>
                <a:spcPts val="0"/>
              </a:spcBef>
              <a:spcAft>
                <a:spcPts val="0"/>
              </a:spcAft>
              <a:buNone/>
            </a:pPr>
            <a:r>
              <a:rPr lang="ru" sz="1150" dirty="0"/>
              <a:t>Анализ временных рядов, эволюционное развитие сложных систем</a:t>
            </a:r>
            <a:endParaRPr sz="1150" dirty="0"/>
          </a:p>
          <a:p>
            <a:pPr marL="0" marR="0" lvl="0" indent="0" algn="l" rtl="0">
              <a:lnSpc>
                <a:spcPct val="100000"/>
              </a:lnSpc>
              <a:spcBef>
                <a:spcPts val="0"/>
              </a:spcBef>
              <a:spcAft>
                <a:spcPts val="0"/>
              </a:spcAft>
              <a:buNone/>
            </a:pPr>
            <a:endParaRPr sz="1150" dirty="0"/>
          </a:p>
          <a:p>
            <a:pPr marL="0" marR="0" lvl="0" indent="0" algn="l" rtl="0">
              <a:lnSpc>
                <a:spcPct val="100000"/>
              </a:lnSpc>
              <a:spcBef>
                <a:spcPts val="0"/>
              </a:spcBef>
              <a:spcAft>
                <a:spcPts val="0"/>
              </a:spcAft>
              <a:buNone/>
            </a:pPr>
            <a:r>
              <a:rPr lang="ru-RU" sz="1150" b="1" dirty="0"/>
              <a:t>+7 (916) 156-07-82 (</a:t>
            </a:r>
            <a:r>
              <a:rPr lang="en-US" sz="1150" b="1" dirty="0" err="1"/>
              <a:t>whatsapp</a:t>
            </a:r>
            <a:r>
              <a:rPr lang="en-US" sz="1150" b="1" dirty="0"/>
              <a:t>)</a:t>
            </a:r>
          </a:p>
          <a:p>
            <a:pPr marL="0" marR="0" lvl="0" indent="0" algn="l" rtl="0">
              <a:lnSpc>
                <a:spcPct val="100000"/>
              </a:lnSpc>
              <a:spcBef>
                <a:spcPts val="0"/>
              </a:spcBef>
              <a:spcAft>
                <a:spcPts val="0"/>
              </a:spcAft>
              <a:buNone/>
            </a:pPr>
            <a:endParaRPr lang="en-US" sz="1150" b="1" dirty="0"/>
          </a:p>
          <a:p>
            <a:pPr marL="0" marR="0" lvl="0" indent="0" algn="l" rtl="0">
              <a:lnSpc>
                <a:spcPct val="100000"/>
              </a:lnSpc>
              <a:spcBef>
                <a:spcPts val="0"/>
              </a:spcBef>
              <a:spcAft>
                <a:spcPts val="0"/>
              </a:spcAft>
              <a:buNone/>
            </a:pPr>
            <a:r>
              <a:rPr lang="en-US" sz="1150" b="1" dirty="0"/>
              <a:t>@</a:t>
            </a:r>
            <a:r>
              <a:rPr lang="en-US" sz="1150" b="1" dirty="0" err="1"/>
              <a:t>stureiko</a:t>
            </a:r>
            <a:r>
              <a:rPr lang="en-US" sz="1150" b="1" dirty="0"/>
              <a:t> (TG)</a:t>
            </a:r>
            <a:endParaRPr sz="1150" b="1" dirty="0"/>
          </a:p>
          <a:p>
            <a:pPr marL="0" marR="0" lvl="0" indent="0" algn="l" rtl="0">
              <a:lnSpc>
                <a:spcPct val="100000"/>
              </a:lnSpc>
              <a:spcBef>
                <a:spcPts val="0"/>
              </a:spcBef>
              <a:spcAft>
                <a:spcPts val="0"/>
              </a:spcAft>
              <a:buNone/>
            </a:pPr>
            <a:endParaRPr sz="1400" dirty="0"/>
          </a:p>
        </p:txBody>
      </p:sp>
      <p:pic>
        <p:nvPicPr>
          <p:cNvPr id="3" name="Picture 2">
            <a:extLst>
              <a:ext uri="{FF2B5EF4-FFF2-40B4-BE49-F238E27FC236}">
                <a16:creationId xmlns:a16="http://schemas.microsoft.com/office/drawing/2014/main" id="{522215E3-7B5E-BC4F-9DA6-F65D728D82F1}"/>
              </a:ext>
            </a:extLst>
          </p:cNvPr>
          <p:cNvPicPr>
            <a:picLocks noChangeAspect="1"/>
          </p:cNvPicPr>
          <p:nvPr/>
        </p:nvPicPr>
        <p:blipFill rotWithShape="1">
          <a:blip r:embed="rId3">
            <a:extLst>
              <a:ext uri="{28A0092B-C50C-407E-A947-70E740481C1C}">
                <a14:useLocalDpi xmlns:a14="http://schemas.microsoft.com/office/drawing/2010/main" val="0"/>
              </a:ext>
            </a:extLst>
          </a:blip>
          <a:srcRect l="-1" t="12156" r="295"/>
          <a:stretch/>
        </p:blipFill>
        <p:spPr>
          <a:xfrm>
            <a:off x="832654" y="2865544"/>
            <a:ext cx="1662292" cy="1657372"/>
          </a:xfrm>
          <a:prstGeom prst="ellipse">
            <a:avLst/>
          </a:prstGeom>
          <a:ln w="127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3E4545-DF64-004C-8667-2430AAF12760}"/>
              </a:ext>
            </a:extLst>
          </p:cNvPr>
          <p:cNvSpPr>
            <a:spLocks noGrp="1"/>
          </p:cNvSpPr>
          <p:nvPr>
            <p:ph type="title"/>
          </p:nvPr>
        </p:nvSpPr>
        <p:spPr/>
        <p:txBody>
          <a:bodyPr/>
          <a:lstStyle/>
          <a:p>
            <a:r>
              <a:rPr lang="en-US" dirty="0"/>
              <a:t>Dropout</a:t>
            </a:r>
          </a:p>
        </p:txBody>
      </p:sp>
      <p:pic>
        <p:nvPicPr>
          <p:cNvPr id="3" name="Picture 5" descr="https://miro.medium.com/max/612/1*064lT1SXq_6F7uoc00V1fw.gif">
            <a:extLst>
              <a:ext uri="{FF2B5EF4-FFF2-40B4-BE49-F238E27FC236}">
                <a16:creationId xmlns:a16="http://schemas.microsoft.com/office/drawing/2014/main" id="{AA5DFEFB-BA66-9047-AD21-6DD32D8D6579}"/>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2407451" y="870973"/>
            <a:ext cx="4706797" cy="2676414"/>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4" name="Пункт списка…">
                <a:extLst>
                  <a:ext uri="{FF2B5EF4-FFF2-40B4-BE49-F238E27FC236}">
                    <a16:creationId xmlns:a16="http://schemas.microsoft.com/office/drawing/2014/main" id="{4325EA20-B2DB-F240-BE97-4D5260359EBB}"/>
                  </a:ext>
                </a:extLst>
              </p:cNvPr>
              <p:cNvSpPr txBox="1"/>
              <p:nvPr/>
            </p:nvSpPr>
            <p:spPr>
              <a:xfrm>
                <a:off x="76200" y="3486150"/>
                <a:ext cx="8944950" cy="1420132"/>
              </a:xfrm>
              <a:prstGeom prst="rect">
                <a:avLst/>
              </a:prstGeom>
              <a:noFill/>
              <a:extLst>
                <a:ext uri="{C572A759-6A51-4108-AA02-DFA0A04FC94B}">
                  <ma14:wrappingTextBoxFlag xmlns="" xmlns:ma14="http://schemas.microsoft.com/office/mac/drawingml/2011/main" val="1"/>
                </a:ext>
              </a:extLst>
            </p:spPr>
            <p:txBody>
              <a:bodyPr wrap="square" rtlCol="0">
                <a:spAutoFit/>
              </a:bodyPr>
              <a:lstStyle>
                <a:defPPr marR="0" lvl="0" algn="l" rtl="0">
                  <a:lnSpc>
                    <a:spcPct val="100000"/>
                  </a:lnSpc>
                  <a:spcBef>
                    <a:spcPts val="0"/>
                  </a:spcBef>
                  <a:spcAft>
                    <a:spcPts val="0"/>
                  </a:spcAft>
                </a:defPPr>
                <a:lvl1pPr>
                  <a:defRPr sz="2400" b="1">
                    <a:solidFill>
                      <a:schemeClr val="tx1"/>
                    </a:solidFill>
                    <a:latin typeface="Roboto" panose="020B0604020202020204" charset="0"/>
                    <a:ea typeface="Roboto" panose="020B0604020202020204" charset="0"/>
                  </a:defRPr>
                </a:lvl1pPr>
              </a:lstStyle>
              <a:p>
                <a:pPr algn="just">
                  <a:spcAft>
                    <a:spcPts val="600"/>
                  </a:spcAft>
                </a:pPr>
                <a:r>
                  <a:rPr lang="ru-RU" sz="1600" b="0" dirty="0"/>
                  <a:t>Если вероятность «включения» нейрона в ходе обучения равна </a:t>
                </a:r>
                <a:r>
                  <a:rPr lang="ru-RU" sz="1600" dirty="0"/>
                  <a:t>𝑝</a:t>
                </a:r>
                <a:r>
                  <a:rPr lang="ru-RU" sz="1600" b="0" dirty="0"/>
                  <a:t>, то  можно сказать, что нейрон следующего слоя, в среднем, получает на вход значение </a:t>
                </a:r>
                <a:br>
                  <a:rPr lang="ru-RU" sz="1600" b="0" i="1" dirty="0">
                    <a:latin typeface="Cambria Math" panose="02040503050406030204" pitchFamily="18" charset="0"/>
                  </a:rPr>
                </a:br>
                <a14:m>
                  <m:oMath xmlns:m="http://schemas.openxmlformats.org/officeDocument/2006/math">
                    <m:sSubSup>
                      <m:sSubSupPr>
                        <m:ctrlPr>
                          <a:rPr lang="en-US" sz="1600" b="0" i="1">
                            <a:latin typeface="Cambria Math" panose="02040503050406030204" pitchFamily="18" charset="0"/>
                          </a:rPr>
                        </m:ctrlPr>
                      </m:sSubSupPr>
                      <m:e>
                        <m:r>
                          <a:rPr lang="en-US" sz="1600" b="0" i="1">
                            <a:latin typeface="Cambria Math" panose="02040503050406030204" pitchFamily="18" charset="0"/>
                          </a:rPr>
                          <m:t>𝑧</m:t>
                        </m:r>
                      </m:e>
                      <m:sub>
                        <m:r>
                          <a:rPr lang="en-US" sz="1600" b="0" i="1">
                            <a:latin typeface="Cambria Math" panose="02040503050406030204" pitchFamily="18" charset="0"/>
                          </a:rPr>
                          <m:t>𝑖</m:t>
                        </m:r>
                      </m:sub>
                      <m:sup>
                        <m:r>
                          <a:rPr lang="en-US" sz="1600" b="0" i="1">
                            <a:latin typeface="Cambria Math" panose="02040503050406030204" pitchFamily="18" charset="0"/>
                          </a:rPr>
                          <m:t>𝑙</m:t>
                        </m:r>
                      </m:sup>
                    </m:sSubSup>
                    <m:r>
                      <a:rPr lang="en-US" sz="1600" b="0">
                        <a:latin typeface="Cambria Math" panose="02040503050406030204" pitchFamily="18" charset="0"/>
                      </a:rPr>
                      <m:t>=</m:t>
                    </m:r>
                    <m:r>
                      <a:rPr lang="en-US" sz="1600" b="0" i="1">
                        <a:latin typeface="Cambria Math" panose="02040503050406030204" pitchFamily="18" charset="0"/>
                      </a:rPr>
                      <m:t>𝑝</m:t>
                    </m:r>
                    <m:sSubSup>
                      <m:sSubSupPr>
                        <m:ctrlPr>
                          <a:rPr lang="en-US" sz="1600" b="0" i="1">
                            <a:latin typeface="Cambria Math" panose="02040503050406030204" pitchFamily="18" charset="0"/>
                          </a:rPr>
                        </m:ctrlPr>
                      </m:sSubSupPr>
                      <m:e>
                        <m:r>
                          <a:rPr lang="en-US" sz="1600" i="1">
                            <a:latin typeface="Cambria Math" panose="02040503050406030204" pitchFamily="18" charset="0"/>
                          </a:rPr>
                          <m:t>𝒘</m:t>
                        </m:r>
                      </m:e>
                      <m:sub>
                        <m:r>
                          <a:rPr lang="en-US" sz="1600" b="0" i="1">
                            <a:latin typeface="Cambria Math" panose="02040503050406030204" pitchFamily="18" charset="0"/>
                          </a:rPr>
                          <m:t>𝑖</m:t>
                        </m:r>
                      </m:sub>
                      <m:sup>
                        <m:r>
                          <a:rPr lang="en-US" sz="1600" b="0" i="1">
                            <a:latin typeface="Cambria Math" panose="02040503050406030204" pitchFamily="18" charset="0"/>
                          </a:rPr>
                          <m:t>𝑙</m:t>
                        </m:r>
                      </m:sup>
                    </m:sSubSup>
                    <m:sSup>
                      <m:sSupPr>
                        <m:ctrlPr>
                          <a:rPr lang="en-US" sz="1600" b="0" i="1">
                            <a:latin typeface="Cambria Math" panose="02040503050406030204" pitchFamily="18" charset="0"/>
                          </a:rPr>
                        </m:ctrlPr>
                      </m:sSupPr>
                      <m:e>
                        <m:r>
                          <a:rPr lang="en-US" sz="1600" i="1">
                            <a:latin typeface="Cambria Math" panose="02040503050406030204" pitchFamily="18" charset="0"/>
                          </a:rPr>
                          <m:t>𝒙</m:t>
                        </m:r>
                      </m:e>
                      <m:sup>
                        <m:r>
                          <a:rPr lang="en-US" sz="1600" b="0" i="1">
                            <a:latin typeface="Cambria Math" panose="02040503050406030204" pitchFamily="18" charset="0"/>
                          </a:rPr>
                          <m:t>𝑙</m:t>
                        </m:r>
                        <m:r>
                          <a:rPr lang="en-US" sz="1600" b="0" i="1">
                            <a:latin typeface="Cambria Math" panose="02040503050406030204" pitchFamily="18" charset="0"/>
                          </a:rPr>
                          <m:t>−1</m:t>
                        </m:r>
                      </m:sup>
                    </m:sSup>
                    <m:r>
                      <a:rPr lang="en-US" sz="1600" b="0" i="1">
                        <a:latin typeface="Cambria Math" panose="02040503050406030204" pitchFamily="18" charset="0"/>
                      </a:rPr>
                      <m:t>+</m:t>
                    </m:r>
                    <m:r>
                      <a:rPr lang="en-US" sz="1600" b="0" i="1">
                        <a:latin typeface="Cambria Math" panose="02040503050406030204" pitchFamily="18" charset="0"/>
                      </a:rPr>
                      <m:t>𝑏</m:t>
                    </m:r>
                  </m:oMath>
                </a14:m>
                <a:r>
                  <a:rPr lang="ru-RU" sz="1600" b="0" dirty="0"/>
                  <a:t>. Поэтому, после обучения, режим </a:t>
                </a:r>
                <a:r>
                  <a:rPr lang="en-US" sz="1600" b="0" dirty="0"/>
                  <a:t>dropout</a:t>
                </a:r>
                <a:r>
                  <a:rPr lang="ru-RU" sz="1600" b="0" dirty="0"/>
                  <a:t> выключают и используют все нейроны, но с умножением на соответствующий коэффициент </a:t>
                </a:r>
                <a:r>
                  <a:rPr lang="ru-RU" sz="1600" dirty="0"/>
                  <a:t>𝑝</a:t>
                </a:r>
                <a:r>
                  <a:rPr lang="ru-RU" sz="1600" b="0" dirty="0"/>
                  <a:t>.</a:t>
                </a:r>
                <a:endParaRPr lang="en-US" sz="1600" b="0" dirty="0"/>
              </a:p>
              <a:p>
                <a:pPr algn="just">
                  <a:spcAft>
                    <a:spcPts val="600"/>
                  </a:spcAft>
                </a:pPr>
                <a:r>
                  <a:rPr lang="ru-RU" sz="1600" b="0" dirty="0">
                    <a:solidFill>
                      <a:schemeClr val="tx1"/>
                    </a:solidFill>
                    <a:latin typeface="Roboto" panose="020B0604020202020204" charset="0"/>
                    <a:ea typeface="Roboto" panose="020B0604020202020204" charset="0"/>
                  </a:rPr>
                  <a:t>Чтобы не умножать на </a:t>
                </a:r>
                <a:r>
                  <a:rPr lang="en-US" sz="1600" b="0" dirty="0">
                    <a:solidFill>
                      <a:schemeClr val="tx1"/>
                    </a:solidFill>
                    <a:latin typeface="Roboto" panose="020B0604020202020204" charset="0"/>
                    <a:ea typeface="Roboto" panose="020B0604020202020204" charset="0"/>
                  </a:rPr>
                  <a:t>p </a:t>
                </a:r>
                <a:r>
                  <a:rPr lang="ru-RU" sz="1600" b="0" dirty="0">
                    <a:solidFill>
                      <a:schemeClr val="tx1"/>
                    </a:solidFill>
                    <a:latin typeface="Roboto" panose="020B0604020202020204" charset="0"/>
                    <a:ea typeface="Roboto" panose="020B0604020202020204" charset="0"/>
                  </a:rPr>
                  <a:t>во время теста, умножают на 1</a:t>
                </a:r>
                <a:r>
                  <a:rPr lang="en-US" sz="1600" b="0" dirty="0">
                    <a:solidFill>
                      <a:schemeClr val="tx1"/>
                    </a:solidFill>
                    <a:latin typeface="Roboto" panose="020B0604020202020204" charset="0"/>
                    <a:ea typeface="Roboto" panose="020B0604020202020204" charset="0"/>
                  </a:rPr>
                  <a:t>/p </a:t>
                </a:r>
                <a:r>
                  <a:rPr lang="ru-RU" sz="1600" b="0" dirty="0">
                    <a:solidFill>
                      <a:schemeClr val="tx1"/>
                    </a:solidFill>
                    <a:latin typeface="Roboto" panose="020B0604020202020204" charset="0"/>
                    <a:ea typeface="Roboto" panose="020B0604020202020204" charset="0"/>
                  </a:rPr>
                  <a:t>во время тренировки.</a:t>
                </a:r>
              </a:p>
            </p:txBody>
          </p:sp>
        </mc:Choice>
        <mc:Fallback xmlns="">
          <p:sp>
            <p:nvSpPr>
              <p:cNvPr id="4" name="Пункт списка…">
                <a:extLst>
                  <a:ext uri="{FF2B5EF4-FFF2-40B4-BE49-F238E27FC236}">
                    <a16:creationId xmlns:a16="http://schemas.microsoft.com/office/drawing/2014/main" id="{4325EA20-B2DB-F240-BE97-4D5260359EBB}"/>
                  </a:ext>
                </a:extLst>
              </p:cNvPr>
              <p:cNvSpPr txBox="1">
                <a:spLocks noRot="1" noChangeAspect="1" noMove="1" noResize="1" noEditPoints="1" noAdjustHandles="1" noChangeArrowheads="1" noChangeShapeType="1" noTextEdit="1"/>
              </p:cNvSpPr>
              <p:nvPr/>
            </p:nvSpPr>
            <p:spPr>
              <a:xfrm>
                <a:off x="76200" y="3486150"/>
                <a:ext cx="8944950" cy="1420132"/>
              </a:xfrm>
              <a:prstGeom prst="rect">
                <a:avLst/>
              </a:prstGeom>
              <a:blipFill>
                <a:blip r:embed="rId3"/>
                <a:stretch>
                  <a:fillRect l="-426" t="-885" r="-284" b="-4425"/>
                </a:stretch>
              </a:blipFill>
              <a:extLst>
                <a:ext uri="{C572A759-6A51-4108-AA02-DFA0A04FC94B}">
                  <ma14:wrappingTextBoxFlag xmlns:ma14="http://schemas.microsoft.com/office/mac/drawingml/2011/main" xmlns="" xmlns:a14="http://schemas.microsoft.com/office/drawing/2010/main" val="1"/>
                </a:ext>
              </a:extLst>
            </p:spPr>
            <p:txBody>
              <a:bodyPr/>
              <a:lstStyle/>
              <a:p>
                <a:r>
                  <a:rPr lang="en-US">
                    <a:noFill/>
                  </a:rPr>
                  <a:t> </a:t>
                </a:r>
              </a:p>
            </p:txBody>
          </p:sp>
        </mc:Fallback>
      </mc:AlternateContent>
    </p:spTree>
    <p:extLst>
      <p:ext uri="{BB962C8B-B14F-4D97-AF65-F5344CB8AC3E}">
        <p14:creationId xmlns:p14="http://schemas.microsoft.com/office/powerpoint/2010/main" val="145121886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A56D3C-659D-474D-BA1C-3756D9814D99}"/>
              </a:ext>
            </a:extLst>
          </p:cNvPr>
          <p:cNvSpPr>
            <a:spLocks noGrp="1"/>
          </p:cNvSpPr>
          <p:nvPr>
            <p:ph type="title"/>
          </p:nvPr>
        </p:nvSpPr>
        <p:spPr/>
        <p:txBody>
          <a:bodyPr/>
          <a:lstStyle/>
          <a:p>
            <a:r>
              <a:rPr lang="ru-RU" dirty="0"/>
              <a:t>Методы регуляризации</a:t>
            </a:r>
            <a:endParaRPr lang="en-US" dirty="0"/>
          </a:p>
        </p:txBody>
      </p:sp>
      <p:graphicFrame>
        <p:nvGraphicFramePr>
          <p:cNvPr id="3" name="Схема 3">
            <a:extLst>
              <a:ext uri="{FF2B5EF4-FFF2-40B4-BE49-F238E27FC236}">
                <a16:creationId xmlns:a16="http://schemas.microsoft.com/office/drawing/2014/main" id="{0CEF2682-A456-A842-A8FC-C64BD8ABC68F}"/>
              </a:ext>
            </a:extLst>
          </p:cNvPr>
          <p:cNvGraphicFramePr/>
          <p:nvPr>
            <p:extLst>
              <p:ext uri="{D42A27DB-BD31-4B8C-83A1-F6EECF244321}">
                <p14:modId xmlns:p14="http://schemas.microsoft.com/office/powerpoint/2010/main" val="205341626"/>
              </p:ext>
            </p:extLst>
          </p:nvPr>
        </p:nvGraphicFramePr>
        <p:xfrm>
          <a:off x="122850" y="941415"/>
          <a:ext cx="8575207" cy="399253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9088560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sp>
        <p:nvSpPr>
          <p:cNvPr id="480" name="Google Shape;480;p74"/>
          <p:cNvSpPr txBox="1">
            <a:spLocks noGrp="1"/>
          </p:cNvSpPr>
          <p:nvPr>
            <p:ph type="title"/>
          </p:nvPr>
        </p:nvSpPr>
        <p:spPr>
          <a:xfrm>
            <a:off x="651425" y="396394"/>
            <a:ext cx="7706100" cy="4090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4600"/>
              <a:buNone/>
            </a:pPr>
            <a:r>
              <a:rPr lang="ru-RU" dirty="0"/>
              <a:t>Взрыв и затухание градиента</a:t>
            </a:r>
          </a:p>
        </p:txBody>
      </p:sp>
    </p:spTree>
    <p:extLst>
      <p:ext uri="{BB962C8B-B14F-4D97-AF65-F5344CB8AC3E}">
        <p14:creationId xmlns:p14="http://schemas.microsoft.com/office/powerpoint/2010/main" val="178392793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855B85C-C0B3-E446-8B47-D6D49A2BBD13}"/>
              </a:ext>
            </a:extLst>
          </p:cNvPr>
          <p:cNvSpPr>
            <a:spLocks noGrp="1"/>
          </p:cNvSpPr>
          <p:nvPr>
            <p:ph type="title"/>
          </p:nvPr>
        </p:nvSpPr>
        <p:spPr/>
        <p:txBody>
          <a:bodyPr/>
          <a:lstStyle/>
          <a:p>
            <a:r>
              <a:rPr lang="ru-RU" dirty="0"/>
              <a:t>Модель нейрона</a:t>
            </a:r>
            <a:endParaRPr lang="en-US" dirty="0"/>
          </a:p>
        </p:txBody>
      </p:sp>
      <p:pic>
        <p:nvPicPr>
          <p:cNvPr id="4" name="Рисунок 4">
            <a:extLst>
              <a:ext uri="{FF2B5EF4-FFF2-40B4-BE49-F238E27FC236}">
                <a16:creationId xmlns:a16="http://schemas.microsoft.com/office/drawing/2014/main" id="{4A6F3F2B-5B22-C64E-8C01-6820D1526003}"/>
              </a:ext>
            </a:extLst>
          </p:cNvPr>
          <p:cNvPicPr>
            <a:picLocks noChangeAspect="1"/>
          </p:cNvPicPr>
          <p:nvPr/>
        </p:nvPicPr>
        <p:blipFill>
          <a:blip r:embed="rId2"/>
          <a:stretch>
            <a:fillRect/>
          </a:stretch>
        </p:blipFill>
        <p:spPr>
          <a:xfrm>
            <a:off x="1790700" y="1047750"/>
            <a:ext cx="5562600" cy="3886200"/>
          </a:xfrm>
          <a:prstGeom prst="rect">
            <a:avLst/>
          </a:prstGeom>
        </p:spPr>
      </p:pic>
    </p:spTree>
    <p:extLst>
      <p:ext uri="{BB962C8B-B14F-4D97-AF65-F5344CB8AC3E}">
        <p14:creationId xmlns:p14="http://schemas.microsoft.com/office/powerpoint/2010/main" val="362956476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DC8F40-FA2D-6244-9D92-B0F89EA40CC3}"/>
              </a:ext>
            </a:extLst>
          </p:cNvPr>
          <p:cNvSpPr>
            <a:spLocks noGrp="1"/>
          </p:cNvSpPr>
          <p:nvPr>
            <p:ph type="title"/>
          </p:nvPr>
        </p:nvSpPr>
        <p:spPr/>
        <p:txBody>
          <a:bodyPr/>
          <a:lstStyle/>
          <a:p>
            <a:r>
              <a:rPr lang="ru-RU" dirty="0"/>
              <a:t>Обратное распространение ошибки</a:t>
            </a:r>
            <a:endParaRPr lang="en-US" dirty="0"/>
          </a:p>
        </p:txBody>
      </p:sp>
      <p:pic>
        <p:nvPicPr>
          <p:cNvPr id="3" name="Рисунок 4">
            <a:extLst>
              <a:ext uri="{FF2B5EF4-FFF2-40B4-BE49-F238E27FC236}">
                <a16:creationId xmlns:a16="http://schemas.microsoft.com/office/drawing/2014/main" id="{E5A7358B-F18C-004B-B20F-EC4BCDEB3BC2}"/>
              </a:ext>
            </a:extLst>
          </p:cNvPr>
          <p:cNvPicPr>
            <a:picLocks noChangeAspect="1"/>
          </p:cNvPicPr>
          <p:nvPr/>
        </p:nvPicPr>
        <p:blipFill>
          <a:blip r:embed="rId2"/>
          <a:stretch>
            <a:fillRect/>
          </a:stretch>
        </p:blipFill>
        <p:spPr>
          <a:xfrm>
            <a:off x="1930044" y="971550"/>
            <a:ext cx="5283912" cy="3962935"/>
          </a:xfrm>
          <a:prstGeom prst="rect">
            <a:avLst/>
          </a:prstGeom>
        </p:spPr>
      </p:pic>
    </p:spTree>
    <p:extLst>
      <p:ext uri="{BB962C8B-B14F-4D97-AF65-F5344CB8AC3E}">
        <p14:creationId xmlns:p14="http://schemas.microsoft.com/office/powerpoint/2010/main" val="56185696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sp>
        <p:nvSpPr>
          <p:cNvPr id="480" name="Google Shape;480;p74"/>
          <p:cNvSpPr txBox="1">
            <a:spLocks noGrp="1"/>
          </p:cNvSpPr>
          <p:nvPr>
            <p:ph type="title"/>
          </p:nvPr>
        </p:nvSpPr>
        <p:spPr>
          <a:xfrm>
            <a:off x="651425" y="396394"/>
            <a:ext cx="7706100" cy="4090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4600"/>
              <a:buNone/>
            </a:pPr>
            <a:r>
              <a:rPr lang="ru-RU" dirty="0"/>
              <a:t>Затухание градиента</a:t>
            </a:r>
          </a:p>
        </p:txBody>
      </p:sp>
    </p:spTree>
    <p:extLst>
      <p:ext uri="{BB962C8B-B14F-4D97-AF65-F5344CB8AC3E}">
        <p14:creationId xmlns:p14="http://schemas.microsoft.com/office/powerpoint/2010/main" val="283512166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D4F84F-C371-6046-9910-0AF75DF49F44}"/>
              </a:ext>
            </a:extLst>
          </p:cNvPr>
          <p:cNvSpPr>
            <a:spLocks noGrp="1"/>
          </p:cNvSpPr>
          <p:nvPr>
            <p:ph type="title"/>
          </p:nvPr>
        </p:nvSpPr>
        <p:spPr/>
        <p:txBody>
          <a:bodyPr/>
          <a:lstStyle/>
          <a:p>
            <a:r>
              <a:rPr lang="ru-RU" dirty="0"/>
              <a:t>Правило цепочки</a:t>
            </a:r>
            <a:endParaRPr lang="en-US" dirty="0"/>
          </a:p>
        </p:txBody>
      </p:sp>
      <p:pic>
        <p:nvPicPr>
          <p:cNvPr id="4" name="Рисунок 4">
            <a:extLst>
              <a:ext uri="{FF2B5EF4-FFF2-40B4-BE49-F238E27FC236}">
                <a16:creationId xmlns:a16="http://schemas.microsoft.com/office/drawing/2014/main" id="{5CE2EC60-01AA-1C47-A5AB-9C24AB79B478}"/>
              </a:ext>
            </a:extLst>
          </p:cNvPr>
          <p:cNvPicPr>
            <a:picLocks noChangeAspect="1"/>
          </p:cNvPicPr>
          <p:nvPr/>
        </p:nvPicPr>
        <p:blipFill>
          <a:blip r:embed="rId2"/>
          <a:srcRect/>
          <a:stretch/>
        </p:blipFill>
        <p:spPr>
          <a:xfrm>
            <a:off x="5029200" y="928284"/>
            <a:ext cx="3867169" cy="1426332"/>
          </a:xfrm>
          <a:prstGeom prst="rect">
            <a:avLst/>
          </a:prstGeom>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17657E78-E8C9-4148-A8AE-2BAD77605655}"/>
                  </a:ext>
                </a:extLst>
              </p:cNvPr>
              <p:cNvSpPr txBox="1"/>
              <p:nvPr/>
            </p:nvSpPr>
            <p:spPr>
              <a:xfrm>
                <a:off x="500550" y="1276350"/>
                <a:ext cx="4038600" cy="7302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ru-RU" sz="2000" i="1" smtClean="0">
                              <a:latin typeface="Cambria Math" panose="02040503050406030204" pitchFamily="18" charset="0"/>
                            </a:rPr>
                          </m:ctrlPr>
                        </m:fPr>
                        <m:num>
                          <m:r>
                            <a:rPr lang="ru-RU"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𝐿</m:t>
                          </m:r>
                        </m:num>
                        <m:den>
                          <m:r>
                            <a:rPr lang="ru-RU" sz="2000" i="1" smtClean="0">
                              <a:latin typeface="Cambria Math" panose="02040503050406030204" pitchFamily="18" charset="0"/>
                              <a:ea typeface="Cambria Math" panose="02040503050406030204" pitchFamily="18" charset="0"/>
                            </a:rPr>
                            <m:t>𝜕</m:t>
                          </m:r>
                          <m:sSub>
                            <m:sSubPr>
                              <m:ctrlPr>
                                <a:rPr lang="ru-RU" sz="200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𝑤</m:t>
                              </m:r>
                            </m:e>
                            <m:sub>
                              <m:r>
                                <a:rPr lang="en-US" sz="2000" b="0" i="1" smtClean="0">
                                  <a:latin typeface="Cambria Math" panose="02040503050406030204" pitchFamily="18" charset="0"/>
                                  <a:ea typeface="Cambria Math" panose="02040503050406030204" pitchFamily="18" charset="0"/>
                                </a:rPr>
                                <m:t>1</m:t>
                              </m:r>
                            </m:sub>
                          </m:sSub>
                        </m:den>
                      </m:f>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𝐿</m:t>
                          </m:r>
                        </m:num>
                        <m:den>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𝑦</m:t>
                              </m:r>
                            </m:e>
                            <m:sub>
                              <m:r>
                                <a:rPr lang="en-US" sz="2000" b="0" i="1" smtClean="0">
                                  <a:latin typeface="Cambria Math" panose="02040503050406030204" pitchFamily="18" charset="0"/>
                                  <a:ea typeface="Cambria Math" panose="02040503050406030204" pitchFamily="18" charset="0"/>
                                </a:rPr>
                                <m:t>4</m:t>
                              </m:r>
                            </m:sub>
                          </m:sSub>
                        </m:den>
                      </m:f>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𝑓</m:t>
                              </m:r>
                            </m:e>
                            <m:sub>
                              <m:r>
                                <a:rPr lang="en-US" sz="2000" b="0" i="1" smtClean="0">
                                  <a:latin typeface="Cambria Math" panose="02040503050406030204" pitchFamily="18" charset="0"/>
                                  <a:ea typeface="Cambria Math" panose="02040503050406030204" pitchFamily="18" charset="0"/>
                                </a:rPr>
                                <m:t>4</m:t>
                              </m:r>
                            </m:sub>
                          </m:sSub>
                        </m:num>
                        <m:den>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𝑦</m:t>
                              </m:r>
                            </m:e>
                            <m:sub>
                              <m:r>
                                <a:rPr lang="en-US" sz="2000" b="0" i="1" smtClean="0">
                                  <a:latin typeface="Cambria Math" panose="02040503050406030204" pitchFamily="18" charset="0"/>
                                  <a:ea typeface="Cambria Math" panose="02040503050406030204" pitchFamily="18" charset="0"/>
                                </a:rPr>
                                <m:t>2</m:t>
                              </m:r>
                            </m:sub>
                          </m:sSub>
                        </m:den>
                      </m:f>
                      <m:f>
                        <m:fPr>
                          <m:ctrlPr>
                            <a:rPr lang="en-US" sz="2000" b="0" i="1" smtClean="0">
                              <a:latin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𝑓</m:t>
                              </m:r>
                            </m:e>
                            <m:sub>
                              <m:r>
                                <a:rPr lang="en-US" sz="2000" b="0" i="1" smtClean="0">
                                  <a:latin typeface="Cambria Math" panose="02040503050406030204" pitchFamily="18" charset="0"/>
                                  <a:ea typeface="Cambria Math" panose="02040503050406030204" pitchFamily="18" charset="0"/>
                                </a:rPr>
                                <m:t>2</m:t>
                              </m:r>
                            </m:sub>
                          </m:sSub>
                        </m:num>
                        <m:den>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𝑦</m:t>
                              </m:r>
                            </m:e>
                            <m:sub>
                              <m:r>
                                <a:rPr lang="en-US" sz="2000" b="0" i="1" smtClean="0">
                                  <a:latin typeface="Cambria Math" panose="02040503050406030204" pitchFamily="18" charset="0"/>
                                  <a:ea typeface="Cambria Math" panose="02040503050406030204" pitchFamily="18" charset="0"/>
                                </a:rPr>
                                <m:t>1</m:t>
                              </m:r>
                            </m:sub>
                          </m:sSub>
                        </m:den>
                      </m:f>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𝑓</m:t>
                              </m:r>
                            </m:e>
                            <m:sub>
                              <m:r>
                                <a:rPr lang="en-US" sz="2000" b="0" i="1" smtClean="0">
                                  <a:latin typeface="Cambria Math" panose="02040503050406030204" pitchFamily="18" charset="0"/>
                                  <a:ea typeface="Cambria Math" panose="02040503050406030204" pitchFamily="18" charset="0"/>
                                </a:rPr>
                                <m:t>4</m:t>
                              </m:r>
                            </m:sub>
                          </m:sSub>
                        </m:num>
                        <m:den>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𝑦</m:t>
                              </m:r>
                            </m:e>
                            <m:sub>
                              <m:r>
                                <a:rPr lang="en-US" sz="2000" b="0" i="1" smtClean="0">
                                  <a:latin typeface="Cambria Math" panose="02040503050406030204" pitchFamily="18" charset="0"/>
                                  <a:ea typeface="Cambria Math" panose="02040503050406030204" pitchFamily="18" charset="0"/>
                                </a:rPr>
                                <m:t>3</m:t>
                              </m:r>
                            </m:sub>
                          </m:sSub>
                        </m:den>
                      </m:f>
                      <m:f>
                        <m:fPr>
                          <m:ctrlPr>
                            <a:rPr lang="en-US" sz="2000" b="0" i="1" smtClean="0">
                              <a:latin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𝑓</m:t>
                              </m:r>
                            </m:e>
                            <m:sub>
                              <m:r>
                                <a:rPr lang="en-US" sz="2000" b="0" i="1" smtClean="0">
                                  <a:latin typeface="Cambria Math" panose="02040503050406030204" pitchFamily="18" charset="0"/>
                                  <a:ea typeface="Cambria Math" panose="02040503050406030204" pitchFamily="18" charset="0"/>
                                </a:rPr>
                                <m:t>3</m:t>
                              </m:r>
                            </m:sub>
                          </m:sSub>
                        </m:num>
                        <m:den>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𝑦</m:t>
                              </m:r>
                            </m:e>
                            <m:sub>
                              <m:r>
                                <a:rPr lang="en-US" sz="2000" b="0" i="1" smtClean="0">
                                  <a:latin typeface="Cambria Math" panose="02040503050406030204" pitchFamily="18" charset="0"/>
                                  <a:ea typeface="Cambria Math" panose="02040503050406030204" pitchFamily="18" charset="0"/>
                                </a:rPr>
                                <m:t>1</m:t>
                              </m:r>
                            </m:sub>
                          </m:sSub>
                        </m:den>
                      </m:f>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𝑓</m:t>
                              </m:r>
                            </m:e>
                            <m:sub>
                              <m:r>
                                <a:rPr lang="en-US" sz="2000" b="0" i="1" smtClean="0">
                                  <a:latin typeface="Cambria Math" panose="02040503050406030204" pitchFamily="18" charset="0"/>
                                  <a:ea typeface="Cambria Math" panose="02040503050406030204" pitchFamily="18" charset="0"/>
                                </a:rPr>
                                <m:t>1</m:t>
                              </m:r>
                            </m:sub>
                          </m:sSub>
                        </m:num>
                        <m:den>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𝑥</m:t>
                          </m:r>
                        </m:den>
                      </m:f>
                    </m:oMath>
                  </m:oMathPara>
                </a14:m>
                <a:endParaRPr lang="ru-RU" sz="2000" dirty="0"/>
              </a:p>
            </p:txBody>
          </p:sp>
        </mc:Choice>
        <mc:Fallback xmlns="">
          <p:sp>
            <p:nvSpPr>
              <p:cNvPr id="5" name="TextBox 4">
                <a:extLst>
                  <a:ext uri="{FF2B5EF4-FFF2-40B4-BE49-F238E27FC236}">
                    <a16:creationId xmlns:a16="http://schemas.microsoft.com/office/drawing/2014/main" id="{17657E78-E8C9-4148-A8AE-2BAD77605655}"/>
                  </a:ext>
                </a:extLst>
              </p:cNvPr>
              <p:cNvSpPr txBox="1">
                <a:spLocks noRot="1" noChangeAspect="1" noMove="1" noResize="1" noEditPoints="1" noAdjustHandles="1" noChangeArrowheads="1" noChangeShapeType="1" noTextEdit="1"/>
              </p:cNvSpPr>
              <p:nvPr/>
            </p:nvSpPr>
            <p:spPr>
              <a:xfrm>
                <a:off x="500550" y="1276350"/>
                <a:ext cx="4038600" cy="730200"/>
              </a:xfrm>
              <a:prstGeom prst="rect">
                <a:avLst/>
              </a:prstGeom>
              <a:blipFill>
                <a:blip r:embed="rId3"/>
                <a:stretch>
                  <a:fillRect b="-5172"/>
                </a:stretch>
              </a:blipFill>
            </p:spPr>
            <p:txBody>
              <a:bodyPr/>
              <a:lstStyle/>
              <a:p>
                <a:r>
                  <a:rPr lang="en-US">
                    <a:noFill/>
                  </a:rPr>
                  <a:t> </a:t>
                </a:r>
              </a:p>
            </p:txBody>
          </p:sp>
        </mc:Fallback>
      </mc:AlternateContent>
      <p:pic>
        <p:nvPicPr>
          <p:cNvPr id="6" name="Рисунок 4">
            <a:extLst>
              <a:ext uri="{FF2B5EF4-FFF2-40B4-BE49-F238E27FC236}">
                <a16:creationId xmlns:a16="http://schemas.microsoft.com/office/drawing/2014/main" id="{C455CC2D-0686-5A42-ACA0-0B276FB54D7F}"/>
              </a:ext>
            </a:extLst>
          </p:cNvPr>
          <p:cNvPicPr>
            <a:picLocks noChangeAspect="1"/>
          </p:cNvPicPr>
          <p:nvPr/>
        </p:nvPicPr>
        <p:blipFill>
          <a:blip r:embed="rId4"/>
          <a:stretch>
            <a:fillRect/>
          </a:stretch>
        </p:blipFill>
        <p:spPr>
          <a:xfrm>
            <a:off x="5195121" y="2495550"/>
            <a:ext cx="3692543" cy="1644030"/>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6A1294A3-3F88-1247-A9B2-65AC2ABC1653}"/>
                  </a:ext>
                </a:extLst>
              </p:cNvPr>
              <p:cNvSpPr txBox="1"/>
              <p:nvPr/>
            </p:nvSpPr>
            <p:spPr>
              <a:xfrm>
                <a:off x="457198" y="3960926"/>
                <a:ext cx="1905001" cy="75892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ru-RU" sz="2000" i="1" smtClean="0">
                              <a:latin typeface="Cambria Math" panose="02040503050406030204" pitchFamily="18" charset="0"/>
                            </a:rPr>
                          </m:ctrlPr>
                        </m:fPr>
                        <m:num>
                          <m:r>
                            <a:rPr lang="ru-RU"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𝐿</m:t>
                          </m:r>
                        </m:num>
                        <m:den>
                          <m:r>
                            <a:rPr lang="ru-RU"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𝑥</m:t>
                          </m:r>
                        </m:den>
                      </m:f>
                      <m:r>
                        <a:rPr lang="ru-RU" sz="2000" i="1" smtClean="0">
                          <a:latin typeface="Cambria Math" panose="02040503050406030204" pitchFamily="18" charset="0"/>
                          <a:ea typeface="Cambria Math" panose="02040503050406030204" pitchFamily="18" charset="0"/>
                        </a:rPr>
                        <m:t>≤</m:t>
                      </m:r>
                      <m:f>
                        <m:fPr>
                          <m:ctrlPr>
                            <a:rPr lang="ru-RU" sz="2000" i="1" smtClean="0">
                              <a:latin typeface="Cambria Math" panose="02040503050406030204" pitchFamily="18" charset="0"/>
                              <a:ea typeface="Cambria Math" panose="02040503050406030204" pitchFamily="18" charset="0"/>
                            </a:rPr>
                          </m:ctrlPr>
                        </m:fPr>
                        <m:num>
                          <m:r>
                            <a:rPr lang="ru-RU"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𝐿</m:t>
                          </m:r>
                        </m:num>
                        <m:den>
                          <m:r>
                            <a:rPr lang="ru-RU"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𝑦</m:t>
                          </m:r>
                        </m:den>
                      </m:f>
                      <m:sSup>
                        <m:sSupPr>
                          <m:ctrlPr>
                            <a:rPr lang="en-US" sz="2000" b="0" i="1" smtClean="0">
                              <a:latin typeface="Cambria Math" panose="02040503050406030204" pitchFamily="18" charset="0"/>
                              <a:ea typeface="Cambria Math" panose="02040503050406030204" pitchFamily="18" charset="0"/>
                            </a:rPr>
                          </m:ctrlPr>
                        </m:sSupPr>
                        <m:e>
                          <m:d>
                            <m:dPr>
                              <m:ctrlPr>
                                <a:rPr lang="en-US" sz="2000" b="0" i="1" smtClean="0">
                                  <a:latin typeface="Cambria Math" panose="02040503050406030204" pitchFamily="18" charset="0"/>
                                  <a:ea typeface="Cambria Math" panose="02040503050406030204" pitchFamily="18" charset="0"/>
                                </a:rPr>
                              </m:ctrlPr>
                            </m:dPr>
                            <m:e>
                              <m:f>
                                <m:fPr>
                                  <m:ctrlPr>
                                    <a:rPr lang="en-US" sz="2000" b="0" i="1" smtClean="0">
                                      <a:latin typeface="Cambria Math" panose="02040503050406030204" pitchFamily="18" charset="0"/>
                                      <a:ea typeface="Cambria Math" panose="02040503050406030204" pitchFamily="18" charset="0"/>
                                    </a:rPr>
                                  </m:ctrlPr>
                                </m:fPr>
                                <m:num>
                                  <m:r>
                                    <a:rPr lang="ru-RU" sz="2000" b="0" i="1" smtClean="0">
                                      <a:latin typeface="Cambria Math" panose="02040503050406030204" pitchFamily="18" charset="0"/>
                                      <a:ea typeface="Cambria Math" panose="02040503050406030204" pitchFamily="18" charset="0"/>
                                    </a:rPr>
                                    <m:t>1</m:t>
                                  </m:r>
                                </m:num>
                                <m:den>
                                  <m:r>
                                    <a:rPr lang="ru-RU" sz="2000" b="0" i="1" smtClean="0">
                                      <a:latin typeface="Cambria Math" panose="02040503050406030204" pitchFamily="18" charset="0"/>
                                      <a:ea typeface="Cambria Math" panose="02040503050406030204" pitchFamily="18" charset="0"/>
                                    </a:rPr>
                                    <m:t>4</m:t>
                                  </m:r>
                                </m:den>
                              </m:f>
                            </m:e>
                          </m:d>
                        </m:e>
                        <m:sup>
                          <m:r>
                            <a:rPr lang="en-US" sz="2000" b="0" i="1" smtClean="0">
                              <a:latin typeface="Cambria Math" panose="02040503050406030204" pitchFamily="18" charset="0"/>
                              <a:ea typeface="Cambria Math" panose="02040503050406030204" pitchFamily="18" charset="0"/>
                            </a:rPr>
                            <m:t>𝑛</m:t>
                          </m:r>
                        </m:sup>
                      </m:sSup>
                    </m:oMath>
                  </m:oMathPara>
                </a14:m>
                <a:endParaRPr lang="ru-RU" sz="2000" dirty="0"/>
              </a:p>
            </p:txBody>
          </p:sp>
        </mc:Choice>
        <mc:Fallback xmlns="">
          <p:sp>
            <p:nvSpPr>
              <p:cNvPr id="8" name="TextBox 7">
                <a:extLst>
                  <a:ext uri="{FF2B5EF4-FFF2-40B4-BE49-F238E27FC236}">
                    <a16:creationId xmlns:a16="http://schemas.microsoft.com/office/drawing/2014/main" id="{6A1294A3-3F88-1247-A9B2-65AC2ABC1653}"/>
                  </a:ext>
                </a:extLst>
              </p:cNvPr>
              <p:cNvSpPr txBox="1">
                <a:spLocks noRot="1" noChangeAspect="1" noMove="1" noResize="1" noEditPoints="1" noAdjustHandles="1" noChangeArrowheads="1" noChangeShapeType="1" noTextEdit="1"/>
              </p:cNvSpPr>
              <p:nvPr/>
            </p:nvSpPr>
            <p:spPr>
              <a:xfrm>
                <a:off x="457198" y="3960926"/>
                <a:ext cx="1905001" cy="758926"/>
              </a:xfrm>
              <a:prstGeom prst="rect">
                <a:avLst/>
              </a:prstGeom>
              <a:blipFill>
                <a:blip r:embed="rId5"/>
                <a:stretch>
                  <a:fillRect b="-3333"/>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73C1E843-C44E-C946-9D8E-E661677B6ACA}"/>
              </a:ext>
            </a:extLst>
          </p:cNvPr>
          <p:cNvSpPr txBox="1"/>
          <p:nvPr/>
        </p:nvSpPr>
        <p:spPr>
          <a:xfrm>
            <a:off x="3517407" y="4489019"/>
            <a:ext cx="3023585" cy="461665"/>
          </a:xfrm>
          <a:prstGeom prst="rect">
            <a:avLst/>
          </a:prstGeom>
          <a:noFill/>
        </p:spPr>
        <p:txBody>
          <a:bodyPr wrap="none" rtlCol="0">
            <a:spAutoFit/>
          </a:bodyPr>
          <a:lstStyle/>
          <a:p>
            <a:r>
              <a:rPr lang="ru-RU" sz="2400" dirty="0">
                <a:solidFill>
                  <a:srgbClr val="FF0000"/>
                </a:solidFill>
                <a:latin typeface="Roboto" panose="02000000000000000000" pitchFamily="2" charset="0"/>
                <a:ea typeface="Roboto" panose="02000000000000000000" pitchFamily="2" charset="0"/>
              </a:rPr>
              <a:t>Затухание </a:t>
            </a:r>
            <a:r>
              <a:rPr lang="en-US" sz="2400" dirty="0">
                <a:solidFill>
                  <a:srgbClr val="FF0000"/>
                </a:solidFill>
                <a:latin typeface="Roboto" panose="02000000000000000000" pitchFamily="2" charset="0"/>
                <a:ea typeface="Roboto" panose="02000000000000000000" pitchFamily="2" charset="0"/>
              </a:rPr>
              <a:t>detected!</a:t>
            </a:r>
            <a:endParaRPr lang="ru-RU" sz="2400" dirty="0">
              <a:solidFill>
                <a:srgbClr val="FF0000"/>
              </a:solidFill>
              <a:latin typeface="Roboto" panose="02000000000000000000" pitchFamily="2" charset="0"/>
              <a:ea typeface="Roboto" panose="02000000000000000000" pitchFamily="2" charset="0"/>
            </a:endParaRPr>
          </a:p>
        </p:txBody>
      </p:sp>
      <p:cxnSp>
        <p:nvCxnSpPr>
          <p:cNvPr id="10" name="Скругленная соединительная линия 13">
            <a:extLst>
              <a:ext uri="{FF2B5EF4-FFF2-40B4-BE49-F238E27FC236}">
                <a16:creationId xmlns:a16="http://schemas.microsoft.com/office/drawing/2014/main" id="{46A6FB69-642B-8342-A1BC-BCE5E2AB94FF}"/>
              </a:ext>
            </a:extLst>
          </p:cNvPr>
          <p:cNvCxnSpPr>
            <a:cxnSpLocks/>
            <a:stCxn id="9" idx="1"/>
            <a:endCxn id="8" idx="3"/>
          </p:cNvCxnSpPr>
          <p:nvPr/>
        </p:nvCxnSpPr>
        <p:spPr>
          <a:xfrm rot="10800000">
            <a:off x="2362199" y="4340390"/>
            <a:ext cx="1155208" cy="379463"/>
          </a:xfrm>
          <a:prstGeom prst="curvedConnector3">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1E4855E0-45B8-5C47-A43D-DD2FBAF2F2CE}"/>
                  </a:ext>
                </a:extLst>
              </p:cNvPr>
              <p:cNvSpPr txBox="1"/>
              <p:nvPr/>
            </p:nvSpPr>
            <p:spPr>
              <a:xfrm>
                <a:off x="2362200" y="2043715"/>
                <a:ext cx="1550874" cy="52501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d>
                        <m:dPr>
                          <m:ctrlPr>
                            <a:rPr lang="en-US" b="0" i="1" smtClean="0">
                              <a:latin typeface="Cambria Math" panose="02040503050406030204" pitchFamily="18" charset="0"/>
                            </a:rPr>
                          </m:ctrlPr>
                        </m:dPr>
                        <m:e>
                          <m:r>
                            <a:rPr lang="en-US" b="0" i="1" smtClean="0">
                              <a:latin typeface="Cambria Math" panose="02040503050406030204" pitchFamily="18" charset="0"/>
                            </a:rPr>
                            <m:t>𝑧</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m:t>
                              </m:r>
                              <m:r>
                                <a:rPr lang="en-US" b="0" i="1" smtClean="0">
                                  <a:latin typeface="Cambria Math" panose="02040503050406030204" pitchFamily="18" charset="0"/>
                                </a:rPr>
                                <m:t>𝑧</m:t>
                              </m:r>
                            </m:sup>
                          </m:sSup>
                        </m:den>
                      </m:f>
                    </m:oMath>
                  </m:oMathPara>
                </a14:m>
                <a:endParaRPr lang="en-US" dirty="0"/>
              </a:p>
            </p:txBody>
          </p:sp>
        </mc:Choice>
        <mc:Fallback xmlns="">
          <p:sp>
            <p:nvSpPr>
              <p:cNvPr id="17" name="TextBox 16">
                <a:extLst>
                  <a:ext uri="{FF2B5EF4-FFF2-40B4-BE49-F238E27FC236}">
                    <a16:creationId xmlns:a16="http://schemas.microsoft.com/office/drawing/2014/main" id="{1E4855E0-45B8-5C47-A43D-DD2FBAF2F2CE}"/>
                  </a:ext>
                </a:extLst>
              </p:cNvPr>
              <p:cNvSpPr txBox="1">
                <a:spLocks noRot="1" noChangeAspect="1" noMove="1" noResize="1" noEditPoints="1" noAdjustHandles="1" noChangeArrowheads="1" noChangeShapeType="1" noTextEdit="1"/>
              </p:cNvSpPr>
              <p:nvPr/>
            </p:nvSpPr>
            <p:spPr>
              <a:xfrm>
                <a:off x="2362200" y="2043715"/>
                <a:ext cx="1550874" cy="525016"/>
              </a:xfrm>
              <a:prstGeom prst="rect">
                <a:avLst/>
              </a:prstGeom>
              <a:blipFill>
                <a:blip r:embed="rId6"/>
                <a:stretch>
                  <a:fillRect l="-4065" t="-4651" b="-1162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FC0F4AB6-AFD4-6C4C-9726-4BA62BECB147}"/>
                  </a:ext>
                </a:extLst>
              </p:cNvPr>
              <p:cNvSpPr txBox="1"/>
              <p:nvPr/>
            </p:nvSpPr>
            <p:spPr>
              <a:xfrm>
                <a:off x="2362200" y="2635569"/>
                <a:ext cx="2096600" cy="5266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rPr>
                            <m:t>𝜕</m:t>
                          </m:r>
                          <m:r>
                            <a:rPr lang="en-US" i="1" smtClean="0">
                              <a:latin typeface="Cambria Math" panose="02040503050406030204" pitchFamily="18" charset="0"/>
                            </a:rPr>
                            <m:t>𝑦</m:t>
                          </m:r>
                        </m:num>
                        <m:den>
                          <m:r>
                            <a:rPr lang="en-US" i="1" smtClean="0">
                              <a:latin typeface="Cambria Math" panose="02040503050406030204" pitchFamily="18" charset="0"/>
                            </a:rPr>
                            <m:t>𝜕</m:t>
                          </m:r>
                          <m:r>
                            <a:rPr lang="en-US" b="0" i="1" smtClean="0">
                              <a:latin typeface="Cambria Math" panose="02040503050406030204" pitchFamily="18" charset="0"/>
                            </a:rPr>
                            <m:t>𝑧</m:t>
                          </m:r>
                        </m:den>
                      </m:f>
                      <m:r>
                        <a:rPr lang="en-US" b="0" i="1" smtClean="0">
                          <a:latin typeface="Cambria Math" panose="02040503050406030204" pitchFamily="18" charset="0"/>
                        </a:rPr>
                        <m:t>=</m:t>
                      </m:r>
                      <m:r>
                        <a:rPr lang="en-US" b="0" i="1" smtClean="0">
                          <a:latin typeface="Cambria Math" panose="02040503050406030204" pitchFamily="18" charset="0"/>
                        </a:rPr>
                        <m:t>𝑦</m:t>
                      </m:r>
                      <m:d>
                        <m:dPr>
                          <m:ctrlPr>
                            <a:rPr lang="en-US" b="0" i="1" smtClean="0">
                              <a:latin typeface="Cambria Math" panose="02040503050406030204" pitchFamily="18" charset="0"/>
                            </a:rPr>
                          </m:ctrlPr>
                        </m:dPr>
                        <m:e>
                          <m:r>
                            <a:rPr lang="en-US" b="0" i="1" smtClean="0">
                              <a:latin typeface="Cambria Math" panose="02040503050406030204" pitchFamily="18" charset="0"/>
                            </a:rPr>
                            <m:t>𝑧</m:t>
                          </m:r>
                        </m:e>
                      </m:d>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𝑦</m:t>
                          </m:r>
                          <m:d>
                            <m:dPr>
                              <m:ctrlPr>
                                <a:rPr lang="en-US" b="0" i="1" smtClean="0">
                                  <a:latin typeface="Cambria Math" panose="02040503050406030204" pitchFamily="18" charset="0"/>
                                </a:rPr>
                              </m:ctrlPr>
                            </m:dPr>
                            <m:e>
                              <m:r>
                                <a:rPr lang="en-US" b="0" i="1" smtClean="0">
                                  <a:latin typeface="Cambria Math" panose="02040503050406030204" pitchFamily="18" charset="0"/>
                                </a:rPr>
                                <m:t>𝑧</m:t>
                              </m:r>
                            </m:e>
                          </m:d>
                        </m:e>
                      </m:d>
                    </m:oMath>
                  </m:oMathPara>
                </a14:m>
                <a:endParaRPr lang="en-US" dirty="0"/>
              </a:p>
            </p:txBody>
          </p:sp>
        </mc:Choice>
        <mc:Fallback xmlns="">
          <p:sp>
            <p:nvSpPr>
              <p:cNvPr id="18" name="TextBox 17">
                <a:extLst>
                  <a:ext uri="{FF2B5EF4-FFF2-40B4-BE49-F238E27FC236}">
                    <a16:creationId xmlns:a16="http://schemas.microsoft.com/office/drawing/2014/main" id="{FC0F4AB6-AFD4-6C4C-9726-4BA62BECB147}"/>
                  </a:ext>
                </a:extLst>
              </p:cNvPr>
              <p:cNvSpPr txBox="1">
                <a:spLocks noRot="1" noChangeAspect="1" noMove="1" noResize="1" noEditPoints="1" noAdjustHandles="1" noChangeArrowheads="1" noChangeShapeType="1" noTextEdit="1"/>
              </p:cNvSpPr>
              <p:nvPr/>
            </p:nvSpPr>
            <p:spPr>
              <a:xfrm>
                <a:off x="2362200" y="2635569"/>
                <a:ext cx="2096600" cy="526683"/>
              </a:xfrm>
              <a:prstGeom prst="rect">
                <a:avLst/>
              </a:prstGeom>
              <a:blipFill>
                <a:blip r:embed="rId7"/>
                <a:stretch>
                  <a:fillRect l="-3636" t="-4651" b="-1395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96C0F3ED-E724-614A-882D-45342E3C67F3}"/>
                  </a:ext>
                </a:extLst>
              </p:cNvPr>
              <p:cNvSpPr txBox="1"/>
              <p:nvPr/>
            </p:nvSpPr>
            <p:spPr>
              <a:xfrm>
                <a:off x="901965" y="2568731"/>
                <a:ext cx="634469" cy="34567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𝜎</m:t>
                          </m:r>
                        </m:e>
                        <m:sub>
                          <m:r>
                            <m:rPr>
                              <m:sty m:val="p"/>
                            </m:rPr>
                            <a:rPr lang="en-US" sz="1200" b="0" i="0" smtClean="0">
                              <a:latin typeface="Cambria Math" panose="02040503050406030204" pitchFamily="18" charset="0"/>
                            </a:rPr>
                            <m:t>max</m:t>
                          </m:r>
                        </m:sub>
                      </m:sSub>
                      <m:r>
                        <a:rPr lang="en-US" sz="1200" b="0" i="1" smtClean="0">
                          <a:latin typeface="Cambria Math" panose="02040503050406030204" pitchFamily="18" charset="0"/>
                        </a:rPr>
                        <m:t>=</m:t>
                      </m:r>
                      <m:f>
                        <m:fPr>
                          <m:ctrlPr>
                            <a:rPr lang="en-US" sz="1200" b="0" i="1" smtClean="0">
                              <a:latin typeface="Cambria Math" panose="02040503050406030204" pitchFamily="18" charset="0"/>
                            </a:rPr>
                          </m:ctrlPr>
                        </m:fPr>
                        <m:num>
                          <m:r>
                            <a:rPr lang="en-US" sz="1200" b="0" i="1" smtClean="0">
                              <a:latin typeface="Cambria Math" panose="02040503050406030204" pitchFamily="18" charset="0"/>
                            </a:rPr>
                            <m:t>1</m:t>
                          </m:r>
                        </m:num>
                        <m:den>
                          <m:r>
                            <a:rPr lang="en-US" sz="1200" b="0" i="1" smtClean="0">
                              <a:latin typeface="Cambria Math" panose="02040503050406030204" pitchFamily="18" charset="0"/>
                            </a:rPr>
                            <m:t>4</m:t>
                          </m:r>
                        </m:den>
                      </m:f>
                    </m:oMath>
                  </m:oMathPara>
                </a14:m>
                <a:endParaRPr lang="en-US" sz="1200" dirty="0"/>
              </a:p>
            </p:txBody>
          </p:sp>
        </mc:Choice>
        <mc:Fallback xmlns="">
          <p:sp>
            <p:nvSpPr>
              <p:cNvPr id="22" name="TextBox 21">
                <a:extLst>
                  <a:ext uri="{FF2B5EF4-FFF2-40B4-BE49-F238E27FC236}">
                    <a16:creationId xmlns:a16="http://schemas.microsoft.com/office/drawing/2014/main" id="{96C0F3ED-E724-614A-882D-45342E3C67F3}"/>
                  </a:ext>
                </a:extLst>
              </p:cNvPr>
              <p:cNvSpPr txBox="1">
                <a:spLocks noRot="1" noChangeAspect="1" noMove="1" noResize="1" noEditPoints="1" noAdjustHandles="1" noChangeArrowheads="1" noChangeShapeType="1" noTextEdit="1"/>
              </p:cNvSpPr>
              <p:nvPr/>
            </p:nvSpPr>
            <p:spPr>
              <a:xfrm>
                <a:off x="901965" y="2568731"/>
                <a:ext cx="634469" cy="345672"/>
              </a:xfrm>
              <a:prstGeom prst="rect">
                <a:avLst/>
              </a:prstGeom>
              <a:blipFill>
                <a:blip r:embed="rId9"/>
                <a:stretch>
                  <a:fillRect l="-4000" r="-6000" b="-14286"/>
                </a:stretch>
              </a:blipFill>
            </p:spPr>
            <p:txBody>
              <a:bodyPr/>
              <a:lstStyle/>
              <a:p>
                <a:r>
                  <a:rPr lang="en-US">
                    <a:noFill/>
                  </a:rPr>
                  <a:t> </a:t>
                </a:r>
              </a:p>
            </p:txBody>
          </p:sp>
        </mc:Fallback>
      </mc:AlternateContent>
      <p:pic>
        <p:nvPicPr>
          <p:cNvPr id="15" name="Picture 14">
            <a:extLst>
              <a:ext uri="{FF2B5EF4-FFF2-40B4-BE49-F238E27FC236}">
                <a16:creationId xmlns:a16="http://schemas.microsoft.com/office/drawing/2014/main" id="{9249BD6E-B38D-0B4C-89CA-D051FAC9F06B}"/>
              </a:ext>
            </a:extLst>
          </p:cNvPr>
          <p:cNvPicPr>
            <a:picLocks noChangeAspect="1"/>
          </p:cNvPicPr>
          <p:nvPr/>
        </p:nvPicPr>
        <p:blipFill rotWithShape="1">
          <a:blip r:embed="rId10">
            <a:extLst>
              <a:ext uri="{28A0092B-C50C-407E-A947-70E740481C1C}">
                <a14:useLocalDpi xmlns:a14="http://schemas.microsoft.com/office/drawing/2010/main" val="0"/>
              </a:ext>
            </a:extLst>
          </a:blip>
          <a:srcRect l="26703" r="25160"/>
          <a:stretch/>
        </p:blipFill>
        <p:spPr>
          <a:xfrm>
            <a:off x="247631" y="2072331"/>
            <a:ext cx="1841236" cy="1465786"/>
          </a:xfrm>
          <a:prstGeom prst="rect">
            <a:avLst/>
          </a:prstGeom>
        </p:spPr>
      </p:pic>
    </p:spTree>
    <p:extLst>
      <p:ext uri="{BB962C8B-B14F-4D97-AF65-F5344CB8AC3E}">
        <p14:creationId xmlns:p14="http://schemas.microsoft.com/office/powerpoint/2010/main" val="202179145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7DB2C8-423E-9B45-B181-8204A80D9929}"/>
              </a:ext>
            </a:extLst>
          </p:cNvPr>
          <p:cNvSpPr>
            <a:spLocks noGrp="1"/>
          </p:cNvSpPr>
          <p:nvPr>
            <p:ph type="title"/>
          </p:nvPr>
        </p:nvSpPr>
        <p:spPr/>
        <p:txBody>
          <a:bodyPr/>
          <a:lstStyle/>
          <a:p>
            <a:r>
              <a:rPr lang="ru-RU" dirty="0"/>
              <a:t>Затухание градиента</a:t>
            </a:r>
            <a:endParaRPr lang="en-US" dirty="0"/>
          </a:p>
        </p:txBody>
      </p:sp>
      <p:sp>
        <p:nvSpPr>
          <p:cNvPr id="3" name="Текст 1">
            <a:extLst>
              <a:ext uri="{FF2B5EF4-FFF2-40B4-BE49-F238E27FC236}">
                <a16:creationId xmlns:a16="http://schemas.microsoft.com/office/drawing/2014/main" id="{6773E547-D994-C44E-9102-0EB8C3689BCE}"/>
              </a:ext>
            </a:extLst>
          </p:cNvPr>
          <p:cNvSpPr txBox="1">
            <a:spLocks/>
          </p:cNvSpPr>
          <p:nvPr/>
        </p:nvSpPr>
        <p:spPr>
          <a:xfrm>
            <a:off x="500550" y="1352550"/>
            <a:ext cx="8414850" cy="3124200"/>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342900" indent="-342900">
              <a:spcAft>
                <a:spcPts val="1200"/>
              </a:spcAft>
              <a:buFont typeface="Arial" panose="020B0604020202020204" pitchFamily="34" charset="0"/>
              <a:buChar char="•"/>
            </a:pPr>
            <a:r>
              <a:rPr lang="ru-RU" sz="2400" kern="0" dirty="0">
                <a:solidFill>
                  <a:sysClr val="windowText" lastClr="000000"/>
                </a:solidFill>
                <a:latin typeface="Roboto" panose="02000000000000000000" pitchFamily="2" charset="0"/>
                <a:ea typeface="Roboto" panose="02000000000000000000" pitchFamily="2" charset="0"/>
              </a:rPr>
              <a:t>Модель обучается медленно или обучение быстро остановилось</a:t>
            </a:r>
          </a:p>
          <a:p>
            <a:pPr marL="342900" indent="-342900">
              <a:spcAft>
                <a:spcPts val="1200"/>
              </a:spcAft>
              <a:buFont typeface="Arial" panose="020B0604020202020204" pitchFamily="34" charset="0"/>
              <a:buChar char="•"/>
            </a:pPr>
            <a:r>
              <a:rPr lang="ru-RU" sz="2400" kern="0" dirty="0">
                <a:solidFill>
                  <a:sysClr val="windowText" lastClr="000000"/>
                </a:solidFill>
                <a:latin typeface="Roboto" panose="02000000000000000000" pitchFamily="2" charset="0"/>
                <a:ea typeface="Roboto" panose="02000000000000000000" pitchFamily="2" charset="0"/>
              </a:rPr>
              <a:t>Меняются только веса ближе к последним слоям</a:t>
            </a:r>
          </a:p>
          <a:p>
            <a:pPr marL="342900" indent="-342900">
              <a:spcAft>
                <a:spcPts val="1200"/>
              </a:spcAft>
              <a:buFont typeface="Arial" panose="020B0604020202020204" pitchFamily="34" charset="0"/>
              <a:buChar char="•"/>
            </a:pPr>
            <a:r>
              <a:rPr lang="ru-RU" sz="2400" kern="0" dirty="0">
                <a:solidFill>
                  <a:sysClr val="windowText" lastClr="000000"/>
                </a:solidFill>
                <a:latin typeface="Roboto" panose="02000000000000000000" pitchFamily="2" charset="0"/>
                <a:ea typeface="Roboto" panose="02000000000000000000" pitchFamily="2" charset="0"/>
              </a:rPr>
              <a:t>Веса экспоненциально уменьшаются или становятся нулевыми</a:t>
            </a:r>
          </a:p>
        </p:txBody>
      </p:sp>
    </p:spTree>
    <p:extLst>
      <p:ext uri="{BB962C8B-B14F-4D97-AF65-F5344CB8AC3E}">
        <p14:creationId xmlns:p14="http://schemas.microsoft.com/office/powerpoint/2010/main" val="292771471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19A7B-45B8-F54D-B542-7ED97C60A63C}"/>
              </a:ext>
            </a:extLst>
          </p:cNvPr>
          <p:cNvSpPr>
            <a:spLocks noGrp="1"/>
          </p:cNvSpPr>
          <p:nvPr>
            <p:ph type="title"/>
          </p:nvPr>
        </p:nvSpPr>
        <p:spPr/>
        <p:txBody>
          <a:bodyPr/>
          <a:lstStyle/>
          <a:p>
            <a:r>
              <a:rPr lang="ru-RU" dirty="0"/>
              <a:t>Борьба с затуханием</a:t>
            </a:r>
            <a:endParaRPr lang="en-US" dirty="0"/>
          </a:p>
        </p:txBody>
      </p:sp>
      <p:graphicFrame>
        <p:nvGraphicFramePr>
          <p:cNvPr id="3" name="Схема 3">
            <a:extLst>
              <a:ext uri="{FF2B5EF4-FFF2-40B4-BE49-F238E27FC236}">
                <a16:creationId xmlns:a16="http://schemas.microsoft.com/office/drawing/2014/main" id="{71672CC4-75D4-9C47-80E6-8002E714F331}"/>
              </a:ext>
            </a:extLst>
          </p:cNvPr>
          <p:cNvGraphicFramePr/>
          <p:nvPr>
            <p:extLst>
              <p:ext uri="{D42A27DB-BD31-4B8C-83A1-F6EECF244321}">
                <p14:modId xmlns:p14="http://schemas.microsoft.com/office/powerpoint/2010/main" val="1972350743"/>
              </p:ext>
            </p:extLst>
          </p:nvPr>
        </p:nvGraphicFramePr>
        <p:xfrm>
          <a:off x="609601" y="971551"/>
          <a:ext cx="8382000" cy="3962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5579765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ED9D35-0F40-A443-993A-D059971AA2D8}"/>
              </a:ext>
            </a:extLst>
          </p:cNvPr>
          <p:cNvSpPr>
            <a:spLocks noGrp="1"/>
          </p:cNvSpPr>
          <p:nvPr>
            <p:ph type="title"/>
          </p:nvPr>
        </p:nvSpPr>
        <p:spPr/>
        <p:txBody>
          <a:bodyPr/>
          <a:lstStyle/>
          <a:p>
            <a:r>
              <a:rPr lang="ru-RU" dirty="0"/>
              <a:t>Функции активации</a:t>
            </a:r>
            <a:endParaRPr lang="en-US" dirty="0"/>
          </a:p>
        </p:txBody>
      </p:sp>
      <p:pic>
        <p:nvPicPr>
          <p:cNvPr id="3" name="Рисунок 4" descr="Изображение выглядит как стол&#10;&#10;Автоматически созданное описание">
            <a:extLst>
              <a:ext uri="{FF2B5EF4-FFF2-40B4-BE49-F238E27FC236}">
                <a16:creationId xmlns:a16="http://schemas.microsoft.com/office/drawing/2014/main" id="{19069C1E-D907-7848-92C2-CC8B59AC56C9}"/>
              </a:ext>
            </a:extLst>
          </p:cNvPr>
          <p:cNvPicPr>
            <a:picLocks noChangeAspect="1"/>
          </p:cNvPicPr>
          <p:nvPr/>
        </p:nvPicPr>
        <p:blipFill>
          <a:blip r:embed="rId2"/>
          <a:stretch>
            <a:fillRect/>
          </a:stretch>
        </p:blipFill>
        <p:spPr>
          <a:xfrm>
            <a:off x="1600200" y="1008152"/>
            <a:ext cx="6019800" cy="4135348"/>
          </a:xfrm>
          <a:prstGeom prst="rect">
            <a:avLst/>
          </a:prstGeom>
        </p:spPr>
      </p:pic>
    </p:spTree>
    <p:extLst>
      <p:ext uri="{BB962C8B-B14F-4D97-AF65-F5344CB8AC3E}">
        <p14:creationId xmlns:p14="http://schemas.microsoft.com/office/powerpoint/2010/main" val="14490202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7696200" y="4876800"/>
            <a:ext cx="1295399" cy="152399"/>
          </a:xfrm>
          <a:prstGeom prst="rect">
            <a:avLst/>
          </a:prstGeom>
        </p:spPr>
      </p:pic>
      <p:sp>
        <p:nvSpPr>
          <p:cNvPr id="3" name="object 3"/>
          <p:cNvSpPr txBox="1">
            <a:spLocks noGrp="1"/>
          </p:cNvSpPr>
          <p:nvPr>
            <p:ph type="title"/>
          </p:nvPr>
        </p:nvSpPr>
        <p:spPr>
          <a:xfrm>
            <a:off x="573575" y="387492"/>
            <a:ext cx="5865017" cy="513080"/>
          </a:xfrm>
          <a:prstGeom prst="rect">
            <a:avLst/>
          </a:prstGeom>
        </p:spPr>
        <p:txBody>
          <a:bodyPr vert="horz" wrap="square" lIns="0" tIns="12700" rIns="0" bIns="0" rtlCol="0">
            <a:spAutoFit/>
          </a:bodyPr>
          <a:lstStyle/>
          <a:p>
            <a:pPr marL="12700">
              <a:lnSpc>
                <a:spcPct val="100000"/>
              </a:lnSpc>
              <a:spcBef>
                <a:spcPts val="100"/>
              </a:spcBef>
            </a:pPr>
            <a:r>
              <a:rPr sz="3200" dirty="0"/>
              <a:t>Правила</a:t>
            </a:r>
            <a:r>
              <a:rPr sz="3200" spc="-60" dirty="0"/>
              <a:t> </a:t>
            </a:r>
            <a:r>
              <a:rPr sz="3200" dirty="0"/>
              <a:t>вебинара</a:t>
            </a:r>
          </a:p>
        </p:txBody>
      </p:sp>
      <p:pic>
        <p:nvPicPr>
          <p:cNvPr id="4" name="object 4"/>
          <p:cNvPicPr/>
          <p:nvPr/>
        </p:nvPicPr>
        <p:blipFill>
          <a:blip r:embed="rId3" cstate="print"/>
          <a:stretch>
            <a:fillRect/>
          </a:stretch>
        </p:blipFill>
        <p:spPr>
          <a:xfrm>
            <a:off x="837650" y="3951280"/>
            <a:ext cx="692621" cy="692619"/>
          </a:xfrm>
          <a:prstGeom prst="rect">
            <a:avLst/>
          </a:prstGeom>
        </p:spPr>
      </p:pic>
      <p:pic>
        <p:nvPicPr>
          <p:cNvPr id="5" name="object 5"/>
          <p:cNvPicPr/>
          <p:nvPr/>
        </p:nvPicPr>
        <p:blipFill>
          <a:blip r:embed="rId4" cstate="print"/>
          <a:stretch>
            <a:fillRect/>
          </a:stretch>
        </p:blipFill>
        <p:spPr>
          <a:xfrm>
            <a:off x="837650" y="1281613"/>
            <a:ext cx="692621" cy="692619"/>
          </a:xfrm>
          <a:prstGeom prst="rect">
            <a:avLst/>
          </a:prstGeom>
        </p:spPr>
      </p:pic>
      <p:pic>
        <p:nvPicPr>
          <p:cNvPr id="6" name="object 6"/>
          <p:cNvPicPr/>
          <p:nvPr/>
        </p:nvPicPr>
        <p:blipFill>
          <a:blip r:embed="rId5" cstate="print"/>
          <a:stretch>
            <a:fillRect/>
          </a:stretch>
        </p:blipFill>
        <p:spPr>
          <a:xfrm>
            <a:off x="837650" y="3061405"/>
            <a:ext cx="692621" cy="692598"/>
          </a:xfrm>
          <a:prstGeom prst="rect">
            <a:avLst/>
          </a:prstGeom>
        </p:spPr>
      </p:pic>
      <p:pic>
        <p:nvPicPr>
          <p:cNvPr id="7" name="object 7"/>
          <p:cNvPicPr/>
          <p:nvPr/>
        </p:nvPicPr>
        <p:blipFill>
          <a:blip r:embed="rId6" cstate="print"/>
          <a:stretch>
            <a:fillRect/>
          </a:stretch>
        </p:blipFill>
        <p:spPr>
          <a:xfrm>
            <a:off x="837650" y="2171509"/>
            <a:ext cx="692621" cy="692619"/>
          </a:xfrm>
          <a:prstGeom prst="rect">
            <a:avLst/>
          </a:prstGeom>
        </p:spPr>
      </p:pic>
      <p:sp>
        <p:nvSpPr>
          <p:cNvPr id="8" name="object 8"/>
          <p:cNvSpPr txBox="1">
            <a:spLocks noGrp="1"/>
          </p:cNvSpPr>
          <p:nvPr>
            <p:ph sz="half" idx="2"/>
          </p:nvPr>
        </p:nvSpPr>
        <p:spPr>
          <a:prstGeom prst="rect">
            <a:avLst/>
          </a:prstGeom>
        </p:spPr>
        <p:txBody>
          <a:bodyPr vert="horz" wrap="square" lIns="0" tIns="12700" rIns="0" bIns="0" rtlCol="0">
            <a:spAutoFit/>
          </a:bodyPr>
          <a:lstStyle/>
          <a:p>
            <a:pPr marL="12700" marR="1148080">
              <a:lnSpc>
                <a:spcPct val="100000"/>
              </a:lnSpc>
              <a:spcBef>
                <a:spcPts val="100"/>
              </a:spcBef>
            </a:pPr>
            <a:r>
              <a:rPr spc="-5" dirty="0"/>
              <a:t>Активно </a:t>
            </a:r>
            <a:r>
              <a:rPr dirty="0"/>
              <a:t> </a:t>
            </a:r>
            <a:r>
              <a:rPr spc="-25" dirty="0"/>
              <a:t>участ</a:t>
            </a:r>
            <a:r>
              <a:rPr spc="-30" dirty="0"/>
              <a:t>в</a:t>
            </a:r>
            <a:r>
              <a:rPr spc="-55" dirty="0"/>
              <a:t>у</a:t>
            </a:r>
            <a:r>
              <a:rPr spc="-5" dirty="0"/>
              <a:t>ем</a:t>
            </a:r>
          </a:p>
          <a:p>
            <a:pPr>
              <a:lnSpc>
                <a:spcPct val="100000"/>
              </a:lnSpc>
              <a:spcBef>
                <a:spcPts val="35"/>
              </a:spcBef>
            </a:pPr>
            <a:endParaRPr sz="2200" dirty="0"/>
          </a:p>
          <a:p>
            <a:pPr marL="12700" marR="280670">
              <a:lnSpc>
                <a:spcPct val="100000"/>
              </a:lnSpc>
            </a:pPr>
            <a:r>
              <a:rPr spc="-35" dirty="0"/>
              <a:t>Off-topic </a:t>
            </a:r>
            <a:r>
              <a:rPr spc="-10" dirty="0"/>
              <a:t>обсуждаем </a:t>
            </a:r>
            <a:r>
              <a:rPr spc="-360" dirty="0"/>
              <a:t> </a:t>
            </a:r>
            <a:r>
              <a:rPr dirty="0"/>
              <a:t>в</a:t>
            </a:r>
            <a:r>
              <a:rPr spc="-15" dirty="0"/>
              <a:t> </a:t>
            </a:r>
            <a:r>
              <a:rPr spc="-10" dirty="0"/>
              <a:t>учебной</a:t>
            </a:r>
            <a:r>
              <a:rPr spc="-15" dirty="0"/>
              <a:t> </a:t>
            </a:r>
            <a:r>
              <a:rPr spc="-10" dirty="0"/>
              <a:t>группе</a:t>
            </a:r>
          </a:p>
          <a:p>
            <a:pPr>
              <a:lnSpc>
                <a:spcPct val="100000"/>
              </a:lnSpc>
            </a:pPr>
            <a:endParaRPr sz="1700" dirty="0"/>
          </a:p>
          <a:p>
            <a:pPr>
              <a:lnSpc>
                <a:spcPct val="100000"/>
              </a:lnSpc>
              <a:spcBef>
                <a:spcPts val="25"/>
              </a:spcBef>
            </a:pPr>
            <a:endParaRPr sz="1950" dirty="0"/>
          </a:p>
          <a:p>
            <a:pPr marL="12700">
              <a:lnSpc>
                <a:spcPct val="100000"/>
              </a:lnSpc>
            </a:pPr>
            <a:r>
              <a:rPr spc="-35" dirty="0"/>
              <a:t>Задаем</a:t>
            </a:r>
            <a:r>
              <a:rPr spc="-45" dirty="0"/>
              <a:t> </a:t>
            </a:r>
            <a:r>
              <a:rPr spc="-5" dirty="0"/>
              <a:t>вопрос</a:t>
            </a:r>
          </a:p>
          <a:p>
            <a:pPr marL="12700">
              <a:lnSpc>
                <a:spcPct val="100000"/>
              </a:lnSpc>
            </a:pPr>
            <a:r>
              <a:rPr dirty="0" err="1"/>
              <a:t>в</a:t>
            </a:r>
            <a:r>
              <a:rPr spc="-20" dirty="0"/>
              <a:t> </a:t>
            </a:r>
            <a:r>
              <a:rPr spc="-30" dirty="0" err="1"/>
              <a:t>чат</a:t>
            </a:r>
            <a:endParaRPr spc="-5" dirty="0"/>
          </a:p>
          <a:p>
            <a:pPr>
              <a:lnSpc>
                <a:spcPct val="100000"/>
              </a:lnSpc>
            </a:pPr>
            <a:endParaRPr sz="1700" dirty="0"/>
          </a:p>
          <a:p>
            <a:pPr marL="12700" marR="5080">
              <a:lnSpc>
                <a:spcPct val="100000"/>
              </a:lnSpc>
              <a:spcBef>
                <a:spcPts val="1515"/>
              </a:spcBef>
            </a:pPr>
            <a:r>
              <a:rPr spc="-10" dirty="0"/>
              <a:t>Вопросы </a:t>
            </a:r>
            <a:r>
              <a:rPr spc="5" dirty="0"/>
              <a:t>вижу </a:t>
            </a:r>
            <a:r>
              <a:rPr dirty="0"/>
              <a:t>в </a:t>
            </a:r>
            <a:r>
              <a:rPr spc="-35" dirty="0"/>
              <a:t>чате, </a:t>
            </a:r>
            <a:r>
              <a:rPr spc="-30" dirty="0"/>
              <a:t> </a:t>
            </a:r>
            <a:r>
              <a:rPr spc="-15" dirty="0"/>
              <a:t>могу</a:t>
            </a:r>
            <a:r>
              <a:rPr spc="-20" dirty="0"/>
              <a:t> </a:t>
            </a:r>
            <a:r>
              <a:rPr spc="-25" dirty="0"/>
              <a:t>ответить</a:t>
            </a:r>
            <a:r>
              <a:rPr spc="-20" dirty="0"/>
              <a:t> </a:t>
            </a:r>
            <a:r>
              <a:rPr spc="5" dirty="0"/>
              <a:t>не</a:t>
            </a:r>
            <a:r>
              <a:rPr spc="-15" dirty="0"/>
              <a:t> </a:t>
            </a:r>
            <a:r>
              <a:rPr spc="-30" dirty="0"/>
              <a:t>сразу</a:t>
            </a:r>
          </a:p>
        </p:txBody>
      </p:sp>
      <p:grpSp>
        <p:nvGrpSpPr>
          <p:cNvPr id="9" name="object 9"/>
          <p:cNvGrpSpPr/>
          <p:nvPr/>
        </p:nvGrpSpPr>
        <p:grpSpPr>
          <a:xfrm>
            <a:off x="6046275" y="0"/>
            <a:ext cx="3097530" cy="5135880"/>
            <a:chOff x="6046275" y="0"/>
            <a:chExt cx="3097530" cy="5135880"/>
          </a:xfrm>
        </p:grpSpPr>
        <p:sp>
          <p:nvSpPr>
            <p:cNvPr id="10" name="object 10"/>
            <p:cNvSpPr/>
            <p:nvPr/>
          </p:nvSpPr>
          <p:spPr>
            <a:xfrm>
              <a:off x="6046275" y="0"/>
              <a:ext cx="3097530" cy="5135880"/>
            </a:xfrm>
            <a:custGeom>
              <a:avLst/>
              <a:gdLst/>
              <a:ahLst/>
              <a:cxnLst/>
              <a:rect l="l" t="t" r="r" b="b"/>
              <a:pathLst>
                <a:path w="3097529" h="5135880">
                  <a:moveTo>
                    <a:pt x="3097499" y="5135450"/>
                  </a:moveTo>
                  <a:lnTo>
                    <a:pt x="0" y="5135450"/>
                  </a:lnTo>
                  <a:lnTo>
                    <a:pt x="0" y="0"/>
                  </a:lnTo>
                  <a:lnTo>
                    <a:pt x="3097499" y="0"/>
                  </a:lnTo>
                  <a:lnTo>
                    <a:pt x="3097499" y="5135450"/>
                  </a:lnTo>
                  <a:close/>
                </a:path>
              </a:pathLst>
            </a:custGeom>
            <a:solidFill>
              <a:srgbClr val="212121"/>
            </a:solidFill>
          </p:spPr>
          <p:txBody>
            <a:bodyPr wrap="square" lIns="0" tIns="0" rIns="0" bIns="0" rtlCol="0"/>
            <a:lstStyle/>
            <a:p>
              <a:endParaRPr/>
            </a:p>
          </p:txBody>
        </p:sp>
        <p:pic>
          <p:nvPicPr>
            <p:cNvPr id="11" name="object 11"/>
            <p:cNvPicPr/>
            <p:nvPr/>
          </p:nvPicPr>
          <p:blipFill>
            <a:blip r:embed="rId7" cstate="print"/>
            <a:stretch>
              <a:fillRect/>
            </a:stretch>
          </p:blipFill>
          <p:spPr>
            <a:xfrm>
              <a:off x="6438592" y="1912031"/>
              <a:ext cx="330301" cy="330302"/>
            </a:xfrm>
            <a:prstGeom prst="rect">
              <a:avLst/>
            </a:prstGeom>
          </p:spPr>
        </p:pic>
        <p:pic>
          <p:nvPicPr>
            <p:cNvPr id="12" name="object 12"/>
            <p:cNvPicPr/>
            <p:nvPr/>
          </p:nvPicPr>
          <p:blipFill>
            <a:blip r:embed="rId8" cstate="print"/>
            <a:stretch>
              <a:fillRect/>
            </a:stretch>
          </p:blipFill>
          <p:spPr>
            <a:xfrm>
              <a:off x="6438592" y="2392126"/>
              <a:ext cx="330301" cy="330302"/>
            </a:xfrm>
            <a:prstGeom prst="rect">
              <a:avLst/>
            </a:prstGeom>
          </p:spPr>
        </p:pic>
        <p:pic>
          <p:nvPicPr>
            <p:cNvPr id="13" name="object 13"/>
            <p:cNvPicPr/>
            <p:nvPr/>
          </p:nvPicPr>
          <p:blipFill>
            <a:blip r:embed="rId9" cstate="print"/>
            <a:stretch>
              <a:fillRect/>
            </a:stretch>
          </p:blipFill>
          <p:spPr>
            <a:xfrm>
              <a:off x="6438592" y="2872220"/>
              <a:ext cx="330301" cy="330302"/>
            </a:xfrm>
            <a:prstGeom prst="rect">
              <a:avLst/>
            </a:prstGeom>
          </p:spPr>
        </p:pic>
        <p:pic>
          <p:nvPicPr>
            <p:cNvPr id="14" name="object 14"/>
            <p:cNvPicPr/>
            <p:nvPr/>
          </p:nvPicPr>
          <p:blipFill>
            <a:blip r:embed="rId10" cstate="print"/>
            <a:stretch>
              <a:fillRect/>
            </a:stretch>
          </p:blipFill>
          <p:spPr>
            <a:xfrm>
              <a:off x="6438592" y="3352314"/>
              <a:ext cx="330301" cy="330302"/>
            </a:xfrm>
            <a:prstGeom prst="rect">
              <a:avLst/>
            </a:prstGeom>
          </p:spPr>
        </p:pic>
        <p:pic>
          <p:nvPicPr>
            <p:cNvPr id="15" name="object 15"/>
            <p:cNvPicPr/>
            <p:nvPr/>
          </p:nvPicPr>
          <p:blipFill>
            <a:blip r:embed="rId11" cstate="print"/>
            <a:stretch>
              <a:fillRect/>
            </a:stretch>
          </p:blipFill>
          <p:spPr>
            <a:xfrm>
              <a:off x="6438592" y="3832409"/>
              <a:ext cx="330301" cy="330300"/>
            </a:xfrm>
            <a:prstGeom prst="rect">
              <a:avLst/>
            </a:prstGeom>
          </p:spPr>
        </p:pic>
        <p:pic>
          <p:nvPicPr>
            <p:cNvPr id="16" name="object 16"/>
            <p:cNvPicPr/>
            <p:nvPr/>
          </p:nvPicPr>
          <p:blipFill>
            <a:blip r:embed="rId12" cstate="print"/>
            <a:stretch>
              <a:fillRect/>
            </a:stretch>
          </p:blipFill>
          <p:spPr>
            <a:xfrm>
              <a:off x="6438592" y="4312502"/>
              <a:ext cx="330301" cy="330302"/>
            </a:xfrm>
            <a:prstGeom prst="rect">
              <a:avLst/>
            </a:prstGeom>
          </p:spPr>
        </p:pic>
      </p:grpSp>
      <p:sp>
        <p:nvSpPr>
          <p:cNvPr id="17" name="object 17"/>
          <p:cNvSpPr txBox="1">
            <a:spLocks noGrp="1"/>
          </p:cNvSpPr>
          <p:nvPr>
            <p:ph sz="half" idx="3"/>
          </p:nvPr>
        </p:nvSpPr>
        <p:spPr>
          <a:prstGeom prst="rect">
            <a:avLst/>
          </a:prstGeom>
        </p:spPr>
        <p:txBody>
          <a:bodyPr vert="horz" wrap="square" lIns="0" tIns="12700" rIns="0" bIns="0" rtlCol="0">
            <a:spAutoFit/>
          </a:bodyPr>
          <a:lstStyle/>
          <a:p>
            <a:pPr marL="12700" marR="295910">
              <a:lnSpc>
                <a:spcPct val="100000"/>
              </a:lnSpc>
              <a:spcBef>
                <a:spcPts val="100"/>
              </a:spcBef>
            </a:pPr>
            <a:r>
              <a:rPr spc="-10" dirty="0"/>
              <a:t>Условные </a:t>
            </a:r>
            <a:r>
              <a:rPr spc="-5" dirty="0"/>
              <a:t> </a:t>
            </a:r>
            <a:r>
              <a:rPr spc="-10" dirty="0"/>
              <a:t>обозначения</a:t>
            </a:r>
          </a:p>
          <a:p>
            <a:pPr marL="497840">
              <a:lnSpc>
                <a:spcPct val="100000"/>
              </a:lnSpc>
              <a:spcBef>
                <a:spcPts val="1895"/>
              </a:spcBef>
            </a:pPr>
            <a:r>
              <a:rPr sz="1100" b="0" spc="-10" dirty="0">
                <a:latin typeface="Roboto"/>
                <a:cs typeface="Roboto"/>
              </a:rPr>
              <a:t>Индивидуально</a:t>
            </a:r>
            <a:endParaRPr sz="1100">
              <a:latin typeface="Roboto"/>
              <a:cs typeface="Roboto"/>
            </a:endParaRPr>
          </a:p>
          <a:p>
            <a:pPr>
              <a:lnSpc>
                <a:spcPct val="100000"/>
              </a:lnSpc>
              <a:spcBef>
                <a:spcPts val="25"/>
              </a:spcBef>
            </a:pPr>
            <a:endParaRPr sz="1450">
              <a:latin typeface="Roboto"/>
              <a:cs typeface="Roboto"/>
            </a:endParaRPr>
          </a:p>
          <a:p>
            <a:pPr marL="497840" marR="5080">
              <a:lnSpc>
                <a:spcPct val="100000"/>
              </a:lnSpc>
              <a:spcBef>
                <a:spcPts val="5"/>
              </a:spcBef>
            </a:pPr>
            <a:r>
              <a:rPr sz="1100" b="0" spc="-15" dirty="0">
                <a:latin typeface="Roboto"/>
                <a:cs typeface="Roboto"/>
              </a:rPr>
              <a:t>Время, необходимое </a:t>
            </a:r>
            <a:r>
              <a:rPr sz="1100" b="0" spc="-260" dirty="0">
                <a:latin typeface="Roboto"/>
                <a:cs typeface="Roboto"/>
              </a:rPr>
              <a:t> </a:t>
            </a:r>
            <a:r>
              <a:rPr sz="1100" b="0" spc="-5" dirty="0">
                <a:latin typeface="Roboto"/>
                <a:cs typeface="Roboto"/>
              </a:rPr>
              <a:t>на</a:t>
            </a:r>
            <a:r>
              <a:rPr sz="1100" b="0" spc="-10" dirty="0">
                <a:latin typeface="Roboto"/>
                <a:cs typeface="Roboto"/>
              </a:rPr>
              <a:t> </a:t>
            </a:r>
            <a:r>
              <a:rPr sz="1100" b="0" spc="-15" dirty="0">
                <a:latin typeface="Roboto"/>
                <a:cs typeface="Roboto"/>
              </a:rPr>
              <a:t>активность</a:t>
            </a:r>
            <a:endParaRPr sz="1100">
              <a:latin typeface="Roboto"/>
              <a:cs typeface="Roboto"/>
            </a:endParaRPr>
          </a:p>
          <a:p>
            <a:pPr>
              <a:lnSpc>
                <a:spcPct val="100000"/>
              </a:lnSpc>
              <a:spcBef>
                <a:spcPts val="20"/>
              </a:spcBef>
            </a:pPr>
            <a:endParaRPr sz="1600">
              <a:latin typeface="Roboto"/>
              <a:cs typeface="Roboto"/>
            </a:endParaRPr>
          </a:p>
          <a:p>
            <a:pPr marL="497840">
              <a:lnSpc>
                <a:spcPct val="100000"/>
              </a:lnSpc>
            </a:pPr>
            <a:r>
              <a:rPr sz="1100" b="0" dirty="0">
                <a:latin typeface="Roboto"/>
                <a:cs typeface="Roboto"/>
              </a:rPr>
              <a:t>Пишем</a:t>
            </a:r>
            <a:r>
              <a:rPr sz="1100" b="0" spc="-30" dirty="0">
                <a:latin typeface="Roboto"/>
                <a:cs typeface="Roboto"/>
              </a:rPr>
              <a:t> </a:t>
            </a:r>
            <a:r>
              <a:rPr sz="1100" b="0" dirty="0">
                <a:latin typeface="Roboto"/>
                <a:cs typeface="Roboto"/>
              </a:rPr>
              <a:t>в</a:t>
            </a:r>
            <a:r>
              <a:rPr sz="1100" b="0" spc="-30" dirty="0">
                <a:latin typeface="Roboto"/>
                <a:cs typeface="Roboto"/>
              </a:rPr>
              <a:t> </a:t>
            </a:r>
            <a:r>
              <a:rPr sz="1100" b="0" spc="-25" dirty="0">
                <a:latin typeface="Roboto"/>
                <a:cs typeface="Roboto"/>
              </a:rPr>
              <a:t>чат</a:t>
            </a:r>
            <a:endParaRPr sz="1100">
              <a:latin typeface="Roboto"/>
              <a:cs typeface="Roboto"/>
            </a:endParaRPr>
          </a:p>
          <a:p>
            <a:pPr>
              <a:lnSpc>
                <a:spcPct val="100000"/>
              </a:lnSpc>
            </a:pPr>
            <a:endParaRPr sz="1300">
              <a:latin typeface="Roboto"/>
              <a:cs typeface="Roboto"/>
            </a:endParaRPr>
          </a:p>
          <a:p>
            <a:pPr marL="497840">
              <a:lnSpc>
                <a:spcPct val="100000"/>
              </a:lnSpc>
              <a:spcBef>
                <a:spcPts val="950"/>
              </a:spcBef>
            </a:pPr>
            <a:r>
              <a:rPr sz="1100" b="0" spc="-20" dirty="0">
                <a:latin typeface="Roboto"/>
                <a:cs typeface="Roboto"/>
              </a:rPr>
              <a:t>Говорим</a:t>
            </a:r>
            <a:r>
              <a:rPr sz="1100" b="0" spc="-30" dirty="0">
                <a:latin typeface="Roboto"/>
                <a:cs typeface="Roboto"/>
              </a:rPr>
              <a:t> </a:t>
            </a:r>
            <a:r>
              <a:rPr sz="1100" b="0" spc="-5" dirty="0">
                <a:latin typeface="Roboto"/>
                <a:cs typeface="Roboto"/>
              </a:rPr>
              <a:t>голосом</a:t>
            </a:r>
            <a:endParaRPr sz="1100">
              <a:latin typeface="Roboto"/>
              <a:cs typeface="Roboto"/>
            </a:endParaRPr>
          </a:p>
          <a:p>
            <a:pPr>
              <a:lnSpc>
                <a:spcPct val="100000"/>
              </a:lnSpc>
            </a:pPr>
            <a:endParaRPr sz="1300">
              <a:latin typeface="Roboto"/>
              <a:cs typeface="Roboto"/>
            </a:endParaRPr>
          </a:p>
          <a:p>
            <a:pPr marL="497840">
              <a:lnSpc>
                <a:spcPct val="100000"/>
              </a:lnSpc>
              <a:spcBef>
                <a:spcPts val="805"/>
              </a:spcBef>
            </a:pPr>
            <a:r>
              <a:rPr sz="1100" b="0" spc="-15" dirty="0">
                <a:latin typeface="Roboto"/>
                <a:cs typeface="Roboto"/>
              </a:rPr>
              <a:t>Документ</a:t>
            </a:r>
            <a:endParaRPr sz="1100">
              <a:latin typeface="Roboto"/>
              <a:cs typeface="Roboto"/>
            </a:endParaRPr>
          </a:p>
          <a:p>
            <a:pPr>
              <a:lnSpc>
                <a:spcPct val="100000"/>
              </a:lnSpc>
              <a:spcBef>
                <a:spcPts val="55"/>
              </a:spcBef>
            </a:pPr>
            <a:endParaRPr sz="1450">
              <a:latin typeface="Roboto"/>
              <a:cs typeface="Roboto"/>
            </a:endParaRPr>
          </a:p>
          <a:p>
            <a:pPr marL="497840" marR="161925">
              <a:lnSpc>
                <a:spcPct val="100000"/>
              </a:lnSpc>
            </a:pPr>
            <a:r>
              <a:rPr sz="1100" b="0" spc="-25" dirty="0">
                <a:latin typeface="Roboto"/>
                <a:cs typeface="Roboto"/>
              </a:rPr>
              <a:t>Ответьте </a:t>
            </a:r>
            <a:r>
              <a:rPr sz="1100" b="0" spc="-5" dirty="0">
                <a:latin typeface="Roboto"/>
                <a:cs typeface="Roboto"/>
              </a:rPr>
              <a:t>себе </a:t>
            </a:r>
            <a:r>
              <a:rPr sz="1100" b="0" spc="10" dirty="0">
                <a:latin typeface="Roboto"/>
                <a:cs typeface="Roboto"/>
              </a:rPr>
              <a:t>или </a:t>
            </a:r>
            <a:r>
              <a:rPr sz="1100" b="0" spc="-260" dirty="0">
                <a:latin typeface="Roboto"/>
                <a:cs typeface="Roboto"/>
              </a:rPr>
              <a:t> </a:t>
            </a:r>
            <a:r>
              <a:rPr sz="1100" b="0" spc="-25" dirty="0">
                <a:latin typeface="Roboto"/>
                <a:cs typeface="Roboto"/>
              </a:rPr>
              <a:t>задайте</a:t>
            </a:r>
            <a:r>
              <a:rPr sz="1100" b="0" spc="-20" dirty="0">
                <a:latin typeface="Roboto"/>
                <a:cs typeface="Roboto"/>
              </a:rPr>
              <a:t> </a:t>
            </a:r>
            <a:r>
              <a:rPr sz="1100" b="0" spc="-5" dirty="0">
                <a:latin typeface="Roboto"/>
                <a:cs typeface="Roboto"/>
              </a:rPr>
              <a:t>вопрос</a:t>
            </a:r>
            <a:endParaRPr sz="1100">
              <a:latin typeface="Roboto"/>
              <a:cs typeface="Roboto"/>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524359-A936-8749-BC7F-6E795B7A809E}"/>
              </a:ext>
            </a:extLst>
          </p:cNvPr>
          <p:cNvSpPr>
            <a:spLocks noGrp="1"/>
          </p:cNvSpPr>
          <p:nvPr>
            <p:ph type="title"/>
          </p:nvPr>
        </p:nvSpPr>
        <p:spPr/>
        <p:txBody>
          <a:bodyPr/>
          <a:lstStyle/>
          <a:p>
            <a:r>
              <a:rPr lang="en-US" dirty="0"/>
              <a:t>Residual block</a:t>
            </a:r>
          </a:p>
        </p:txBody>
      </p:sp>
      <p:pic>
        <p:nvPicPr>
          <p:cNvPr id="3" name="Рисунок 4">
            <a:extLst>
              <a:ext uri="{FF2B5EF4-FFF2-40B4-BE49-F238E27FC236}">
                <a16:creationId xmlns:a16="http://schemas.microsoft.com/office/drawing/2014/main" id="{286E8EAD-1212-084A-A1BA-270E29B2369D}"/>
              </a:ext>
            </a:extLst>
          </p:cNvPr>
          <p:cNvPicPr>
            <a:picLocks noChangeAspect="1"/>
          </p:cNvPicPr>
          <p:nvPr/>
        </p:nvPicPr>
        <p:blipFill>
          <a:blip r:embed="rId2"/>
          <a:stretch>
            <a:fillRect/>
          </a:stretch>
        </p:blipFill>
        <p:spPr>
          <a:xfrm>
            <a:off x="171488" y="903757"/>
            <a:ext cx="5105400" cy="3488386"/>
          </a:xfrm>
          <a:prstGeom prst="rect">
            <a:avLst/>
          </a:prstGeom>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D047B692-3FA4-954E-9158-8265113FBEF7}"/>
                  </a:ext>
                </a:extLst>
              </p:cNvPr>
              <p:cNvSpPr txBox="1"/>
              <p:nvPr/>
            </p:nvSpPr>
            <p:spPr>
              <a:xfrm>
                <a:off x="5307692" y="612471"/>
                <a:ext cx="3534750" cy="196130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𝑦</m:t>
                      </m:r>
                      <m:r>
                        <a:rPr lang="en-US" sz="2000" b="0" i="1" smtClean="0">
                          <a:latin typeface="Cambria Math" panose="02040503050406030204" pitchFamily="18" charset="0"/>
                        </a:rPr>
                        <m:t>=</m:t>
                      </m:r>
                      <m:r>
                        <a:rPr lang="en-US" sz="2000" b="0" i="1" smtClean="0">
                          <a:latin typeface="Cambria Math" panose="02040503050406030204" pitchFamily="18" charset="0"/>
                        </a:rPr>
                        <m:t>𝐹</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𝑥</m:t>
                          </m:r>
                        </m:e>
                      </m:d>
                      <m:r>
                        <a:rPr lang="en-US" sz="2000" b="0" i="1" smtClean="0">
                          <a:latin typeface="Cambria Math" panose="02040503050406030204" pitchFamily="18" charset="0"/>
                        </a:rPr>
                        <m:t>+</m:t>
                      </m:r>
                      <m:r>
                        <a:rPr lang="en-US" sz="2000" b="0" i="1" smtClean="0">
                          <a:latin typeface="Cambria Math" panose="02040503050406030204" pitchFamily="18" charset="0"/>
                        </a:rPr>
                        <m:t>𝑥</m:t>
                      </m:r>
                    </m:oMath>
                  </m:oMathPara>
                </a14:m>
                <a:endParaRPr lang="en-US" sz="2000" b="0" dirty="0"/>
              </a:p>
              <a:p>
                <a:endParaRPr lang="en-US" sz="2000" dirty="0"/>
              </a:p>
              <a:p>
                <a:pPr/>
                <a14:m>
                  <m:oMathPara xmlns:m="http://schemas.openxmlformats.org/officeDocument/2006/math">
                    <m:oMathParaPr>
                      <m:jc m:val="centerGroup"/>
                    </m:oMathParaPr>
                    <m:oMath xmlns:m="http://schemas.openxmlformats.org/officeDocument/2006/math">
                      <m:sSup>
                        <m:sSupPr>
                          <m:ctrlPr>
                            <a:rPr lang="ru-RU" sz="2000" i="1" smtClean="0">
                              <a:latin typeface="Cambria Math" panose="02040503050406030204" pitchFamily="18" charset="0"/>
                            </a:rPr>
                          </m:ctrlPr>
                        </m:sSupPr>
                        <m:e>
                          <m:r>
                            <a:rPr lang="en-US" sz="2000" b="0" i="1" smtClean="0">
                              <a:latin typeface="Cambria Math" panose="02040503050406030204" pitchFamily="18" charset="0"/>
                            </a:rPr>
                            <m:t>𝑦</m:t>
                          </m:r>
                        </m:e>
                        <m:sup>
                          <m:r>
                            <a:rPr lang="en-US" sz="2000" b="0" i="1" smtClean="0">
                              <a:latin typeface="Cambria Math" panose="02040503050406030204" pitchFamily="18" charset="0"/>
                            </a:rPr>
                            <m:t>′</m:t>
                          </m:r>
                        </m:sup>
                      </m:sSup>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𝐹</m:t>
                          </m:r>
                          <m:r>
                            <a:rPr lang="en-US" sz="2000" b="0" i="1" smtClean="0">
                              <a:latin typeface="Cambria Math" panose="02040503050406030204" pitchFamily="18" charset="0"/>
                            </a:rPr>
                            <m:t>(</m:t>
                          </m:r>
                          <m:r>
                            <a:rPr lang="en-US" sz="2000" b="0" i="1" smtClean="0">
                              <a:latin typeface="Cambria Math" panose="02040503050406030204" pitchFamily="18" charset="0"/>
                            </a:rPr>
                            <m:t>𝑥</m:t>
                          </m:r>
                          <m:r>
                            <a:rPr lang="en-US" sz="2000" b="0" i="1" smtClean="0">
                              <a:latin typeface="Cambria Math" panose="02040503050406030204" pitchFamily="18" charset="0"/>
                            </a:rPr>
                            <m:t>)</m:t>
                          </m:r>
                        </m:e>
                        <m:sup>
                          <m:r>
                            <a:rPr lang="en-US" sz="2000" b="0" i="1" smtClean="0">
                              <a:latin typeface="Cambria Math" panose="02040503050406030204" pitchFamily="18" charset="0"/>
                            </a:rPr>
                            <m:t>′</m:t>
                          </m:r>
                        </m:sup>
                      </m:sSup>
                      <m:r>
                        <a:rPr lang="en-US" sz="2000" b="0" i="1" smtClean="0">
                          <a:latin typeface="Cambria Math" panose="02040503050406030204" pitchFamily="18" charset="0"/>
                        </a:rPr>
                        <m:t>+1</m:t>
                      </m:r>
                    </m:oMath>
                  </m:oMathPara>
                </a14:m>
                <a:endParaRPr lang="en-US" sz="2000" b="0" dirty="0"/>
              </a:p>
              <a:p>
                <a:endParaRPr lang="en-US" sz="2000" dirty="0"/>
              </a:p>
              <a:p>
                <a:pPr/>
                <a14:m>
                  <m:oMathPara xmlns:m="http://schemas.openxmlformats.org/officeDocument/2006/math">
                    <m:oMathParaPr>
                      <m:jc m:val="centerGroup"/>
                    </m:oMathParaPr>
                    <m:oMath xmlns:m="http://schemas.openxmlformats.org/officeDocument/2006/math">
                      <m:f>
                        <m:fPr>
                          <m:ctrlPr>
                            <a:rPr lang="ru-RU" sz="2000" i="1" smtClean="0">
                              <a:latin typeface="Cambria Math" panose="02040503050406030204" pitchFamily="18" charset="0"/>
                            </a:rPr>
                          </m:ctrlPr>
                        </m:fPr>
                        <m:num>
                          <m:r>
                            <a:rPr lang="ru-RU"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𝐿</m:t>
                          </m:r>
                        </m:num>
                        <m:den>
                          <m:r>
                            <a:rPr lang="ru-RU"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𝑥</m:t>
                          </m:r>
                        </m:den>
                      </m:f>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𝐿</m:t>
                          </m:r>
                        </m:num>
                        <m:den>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𝑦</m:t>
                          </m:r>
                        </m:den>
                      </m:f>
                      <m:f>
                        <m:fPr>
                          <m:ctrlPr>
                            <a:rPr lang="en-US" sz="2000" b="0" i="1" smtClean="0">
                              <a:latin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𝑦</m:t>
                          </m:r>
                        </m:num>
                        <m:den>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𝑥</m:t>
                          </m:r>
                        </m:den>
                      </m:f>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𝐿</m:t>
                          </m:r>
                        </m:num>
                        <m:den>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𝑦</m:t>
                          </m:r>
                        </m:den>
                      </m:f>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𝐹</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𝑥</m:t>
                              </m:r>
                            </m:e>
                          </m:d>
                        </m:e>
                        <m:sup>
                          <m:r>
                            <a:rPr lang="en-US" sz="2000" b="0" i="1" smtClean="0">
                              <a:latin typeface="Cambria Math" panose="02040503050406030204" pitchFamily="18" charset="0"/>
                            </a:rPr>
                            <m:t>′</m:t>
                          </m:r>
                        </m:sup>
                      </m:sSup>
                      <m:r>
                        <a:rPr lang="en-US" sz="2000" b="0" i="1" smtClean="0">
                          <a:latin typeface="Cambria Math" panose="02040503050406030204" pitchFamily="18" charset="0"/>
                        </a:rPr>
                        <m:t>+1)</m:t>
                      </m:r>
                    </m:oMath>
                  </m:oMathPara>
                </a14:m>
                <a:endParaRPr lang="ru-RU" sz="2000" dirty="0"/>
              </a:p>
            </p:txBody>
          </p:sp>
        </mc:Choice>
        <mc:Fallback xmlns="">
          <p:sp>
            <p:nvSpPr>
              <p:cNvPr id="4" name="TextBox 3">
                <a:extLst>
                  <a:ext uri="{FF2B5EF4-FFF2-40B4-BE49-F238E27FC236}">
                    <a16:creationId xmlns:a16="http://schemas.microsoft.com/office/drawing/2014/main" id="{D047B692-3FA4-954E-9158-8265113FBEF7}"/>
                  </a:ext>
                </a:extLst>
              </p:cNvPr>
              <p:cNvSpPr txBox="1">
                <a:spLocks noRot="1" noChangeAspect="1" noMove="1" noResize="1" noEditPoints="1" noAdjustHandles="1" noChangeArrowheads="1" noChangeShapeType="1" noTextEdit="1"/>
              </p:cNvSpPr>
              <p:nvPr/>
            </p:nvSpPr>
            <p:spPr>
              <a:xfrm>
                <a:off x="5307692" y="612471"/>
                <a:ext cx="3534750" cy="1961306"/>
              </a:xfrm>
              <a:prstGeom prst="rect">
                <a:avLst/>
              </a:prstGeom>
              <a:blipFill>
                <a:blip r:embed="rId3"/>
                <a:stretch>
                  <a:fillRect b="-2581"/>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A0477265-97B2-4E40-BBAA-FC74F71FFD9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90849" y="3035080"/>
            <a:ext cx="3481663" cy="1777696"/>
          </a:xfrm>
          <a:prstGeom prst="rect">
            <a:avLst/>
          </a:prstGeom>
          <a:ln>
            <a:solidFill>
              <a:schemeClr val="tx1"/>
            </a:solidFill>
          </a:ln>
        </p:spPr>
      </p:pic>
    </p:spTree>
    <p:extLst>
      <p:ext uri="{BB962C8B-B14F-4D97-AF65-F5344CB8AC3E}">
        <p14:creationId xmlns:p14="http://schemas.microsoft.com/office/powerpoint/2010/main" val="217173390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sp>
        <p:nvSpPr>
          <p:cNvPr id="480" name="Google Shape;480;p74"/>
          <p:cNvSpPr txBox="1">
            <a:spLocks noGrp="1"/>
          </p:cNvSpPr>
          <p:nvPr>
            <p:ph type="title"/>
          </p:nvPr>
        </p:nvSpPr>
        <p:spPr>
          <a:xfrm>
            <a:off x="651425" y="396394"/>
            <a:ext cx="7706100" cy="4090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4600"/>
              <a:buNone/>
            </a:pPr>
            <a:r>
              <a:rPr lang="ru-RU" dirty="0"/>
              <a:t>Инициализация весов</a:t>
            </a:r>
          </a:p>
        </p:txBody>
      </p:sp>
    </p:spTree>
    <p:extLst>
      <p:ext uri="{BB962C8B-B14F-4D97-AF65-F5344CB8AC3E}">
        <p14:creationId xmlns:p14="http://schemas.microsoft.com/office/powerpoint/2010/main" val="19065999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BCB5762-4894-0047-8722-E9E4A7E3A79F}"/>
              </a:ext>
            </a:extLst>
          </p:cNvPr>
          <p:cNvSpPr>
            <a:spLocks noGrp="1"/>
          </p:cNvSpPr>
          <p:nvPr>
            <p:ph type="title"/>
          </p:nvPr>
        </p:nvSpPr>
        <p:spPr/>
        <p:txBody>
          <a:bodyPr/>
          <a:lstStyle/>
          <a:p>
            <a:r>
              <a:rPr lang="ru-RU" dirty="0"/>
              <a:t>Наивный подход №0: инициализация нулем/константой</a:t>
            </a:r>
            <a:endParaRPr lang="en-US" dirty="0"/>
          </a:p>
        </p:txBody>
      </p:sp>
      <p:pic>
        <p:nvPicPr>
          <p:cNvPr id="4" name="Рисунок 5">
            <a:extLst>
              <a:ext uri="{FF2B5EF4-FFF2-40B4-BE49-F238E27FC236}">
                <a16:creationId xmlns:a16="http://schemas.microsoft.com/office/drawing/2014/main" id="{6B098647-C59F-4049-9F62-286D9FAA8849}"/>
              </a:ext>
            </a:extLst>
          </p:cNvPr>
          <p:cNvPicPr>
            <a:picLocks noChangeAspect="1"/>
          </p:cNvPicPr>
          <p:nvPr/>
        </p:nvPicPr>
        <p:blipFill rotWithShape="1">
          <a:blip r:embed="rId2"/>
          <a:srcRect l="9803" t="27242" r="39774"/>
          <a:stretch/>
        </p:blipFill>
        <p:spPr>
          <a:xfrm>
            <a:off x="152400" y="2428280"/>
            <a:ext cx="3919050" cy="2503995"/>
          </a:xfrm>
          <a:prstGeom prst="rect">
            <a:avLst/>
          </a:prstGeom>
        </p:spPr>
      </p:pic>
      <p:sp>
        <p:nvSpPr>
          <p:cNvPr id="5" name="TextBox 4">
            <a:extLst>
              <a:ext uri="{FF2B5EF4-FFF2-40B4-BE49-F238E27FC236}">
                <a16:creationId xmlns:a16="http://schemas.microsoft.com/office/drawing/2014/main" id="{6F023449-ED3D-834B-82F6-F6269232C072}"/>
              </a:ext>
            </a:extLst>
          </p:cNvPr>
          <p:cNvSpPr txBox="1"/>
          <p:nvPr/>
        </p:nvSpPr>
        <p:spPr>
          <a:xfrm>
            <a:off x="304800" y="1504950"/>
            <a:ext cx="8716350" cy="923330"/>
          </a:xfrm>
          <a:prstGeom prst="rect">
            <a:avLst/>
          </a:prstGeom>
          <a:noFill/>
        </p:spPr>
        <p:txBody>
          <a:bodyPr wrap="square" rtlCol="0">
            <a:spAutoFit/>
          </a:bodyPr>
          <a:lstStyle/>
          <a:p>
            <a:r>
              <a:rPr lang="ru-RU" dirty="0"/>
              <a:t>Казалось бы, инициализация параметров слоя нулями – это достаточно просто и лаконично. Но инициализация нулем (как и любой другой константой) ведет к катастрофе. </a:t>
            </a:r>
            <a:r>
              <a:rPr lang="ru-RU" b="1" i="1" dirty="0"/>
              <a:t>Сеть не сможет начать учиться!</a:t>
            </a:r>
            <a:endParaRPr lang="en-US" b="1" i="1" dirty="0"/>
          </a:p>
        </p:txBody>
      </p:sp>
      <p:sp>
        <p:nvSpPr>
          <p:cNvPr id="6" name="TextBox 5">
            <a:extLst>
              <a:ext uri="{FF2B5EF4-FFF2-40B4-BE49-F238E27FC236}">
                <a16:creationId xmlns:a16="http://schemas.microsoft.com/office/drawing/2014/main" id="{29E85BD9-D6F7-A444-84BE-E96111CC7026}"/>
              </a:ext>
            </a:extLst>
          </p:cNvPr>
          <p:cNvSpPr txBox="1"/>
          <p:nvPr/>
        </p:nvSpPr>
        <p:spPr>
          <a:xfrm>
            <a:off x="4191000" y="2510254"/>
            <a:ext cx="4462950" cy="738664"/>
          </a:xfrm>
          <a:prstGeom prst="rect">
            <a:avLst/>
          </a:prstGeom>
          <a:noFill/>
        </p:spPr>
        <p:txBody>
          <a:bodyPr wrap="square" rtlCol="0">
            <a:spAutoFit/>
          </a:bodyPr>
          <a:lstStyle/>
          <a:p>
            <a:r>
              <a:rPr lang="ru-RU" sz="1400" dirty="0"/>
              <a:t>Из-за ограничений численной точности значения параметров могут немного отличаться от точного. Нуля и тогда обучение сможет начаться.</a:t>
            </a:r>
            <a:endParaRPr lang="en-US" sz="1400" dirty="0"/>
          </a:p>
        </p:txBody>
      </p:sp>
      <p:pic>
        <p:nvPicPr>
          <p:cNvPr id="7" name="Рисунок 5">
            <a:extLst>
              <a:ext uri="{FF2B5EF4-FFF2-40B4-BE49-F238E27FC236}">
                <a16:creationId xmlns:a16="http://schemas.microsoft.com/office/drawing/2014/main" id="{858F8C96-C0B5-2847-A76B-537109AB0B72}"/>
              </a:ext>
            </a:extLst>
          </p:cNvPr>
          <p:cNvPicPr>
            <a:picLocks noChangeAspect="1"/>
          </p:cNvPicPr>
          <p:nvPr/>
        </p:nvPicPr>
        <p:blipFill rotWithShape="1">
          <a:blip r:embed="rId3"/>
          <a:srcRect l="8649" t="18228" r="43729"/>
          <a:stretch/>
        </p:blipFill>
        <p:spPr>
          <a:xfrm>
            <a:off x="5241374" y="3297186"/>
            <a:ext cx="2362201" cy="1538693"/>
          </a:xfrm>
          <a:prstGeom prst="rect">
            <a:avLst/>
          </a:prstGeom>
        </p:spPr>
      </p:pic>
    </p:spTree>
    <p:extLst>
      <p:ext uri="{BB962C8B-B14F-4D97-AF65-F5344CB8AC3E}">
        <p14:creationId xmlns:p14="http://schemas.microsoft.com/office/powerpoint/2010/main" val="228312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906106-CDEC-3448-ACBB-3F7B1AF28789}"/>
              </a:ext>
            </a:extLst>
          </p:cNvPr>
          <p:cNvSpPr>
            <a:spLocks noGrp="1"/>
          </p:cNvSpPr>
          <p:nvPr>
            <p:ph type="title"/>
          </p:nvPr>
        </p:nvSpPr>
        <p:spPr/>
        <p:txBody>
          <a:bodyPr/>
          <a:lstStyle/>
          <a:p>
            <a:r>
              <a:rPr lang="ru-RU" dirty="0"/>
              <a:t>Почему это так</a:t>
            </a:r>
            <a:endParaRPr lang="en-US" dirty="0"/>
          </a:p>
        </p:txBody>
      </p:sp>
      <p:sp>
        <p:nvSpPr>
          <p:cNvPr id="3" name="TextBox 2">
            <a:extLst>
              <a:ext uri="{FF2B5EF4-FFF2-40B4-BE49-F238E27FC236}">
                <a16:creationId xmlns:a16="http://schemas.microsoft.com/office/drawing/2014/main" id="{ECF88684-4D41-814D-A468-452AC960EB13}"/>
              </a:ext>
            </a:extLst>
          </p:cNvPr>
          <p:cNvSpPr txBox="1"/>
          <p:nvPr/>
        </p:nvSpPr>
        <p:spPr>
          <a:xfrm>
            <a:off x="457200" y="1057292"/>
            <a:ext cx="5886483" cy="369332"/>
          </a:xfrm>
          <a:prstGeom prst="rect">
            <a:avLst/>
          </a:prstGeom>
          <a:noFill/>
        </p:spPr>
        <p:txBody>
          <a:bodyPr wrap="none" rtlCol="0">
            <a:spAutoFit/>
          </a:bodyPr>
          <a:lstStyle/>
          <a:p>
            <a:r>
              <a:rPr lang="ru-RU" dirty="0"/>
              <a:t>Рассмотрим несколько последовательных скрытых слоев:</a:t>
            </a:r>
            <a:endParaRPr lang="en-US"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FFC048A-606C-C341-9C11-28394681B21F}"/>
                  </a:ext>
                </a:extLst>
              </p:cNvPr>
              <p:cNvSpPr txBox="1"/>
              <p:nvPr/>
            </p:nvSpPr>
            <p:spPr>
              <a:xfrm>
                <a:off x="505414" y="1459455"/>
                <a:ext cx="5122236" cy="984885"/>
              </a:xfrm>
              <a:prstGeom prst="rect">
                <a:avLst/>
              </a:prstGeom>
              <a:noFill/>
            </p:spPr>
            <p:txBody>
              <a:bodyPr wrap="none" lIns="0" tIns="0" rIns="0" bIns="0" rtlCol="0">
                <a:spAutoFit/>
              </a:bodyPr>
              <a:lstStyle/>
              <a:p>
                <a14:m>
                  <m:oMath xmlns:m="http://schemas.openxmlformats.org/officeDocument/2006/math">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𝑋</m:t>
                        </m:r>
                      </m:e>
                      <m:sup>
                        <m:r>
                          <a:rPr lang="en-US" sz="1600" b="0" i="1" smtClean="0">
                            <a:latin typeface="Cambria Math" panose="02040503050406030204" pitchFamily="18" charset="0"/>
                          </a:rPr>
                          <m:t>1</m:t>
                        </m:r>
                      </m:sup>
                    </m:sSup>
                  </m:oMath>
                </a14:m>
                <a:r>
                  <a:rPr lang="en-US" sz="1600" dirty="0"/>
                  <a:t>;</a:t>
                </a:r>
              </a:p>
              <a:p>
                <a14:m>
                  <m:oMath xmlns:m="http://schemas.openxmlformats.org/officeDocument/2006/math">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𝑋</m:t>
                        </m:r>
                      </m:e>
                      <m:sup>
                        <m:r>
                          <a:rPr lang="en-US" sz="1600" b="0" i="1" smtClean="0">
                            <a:latin typeface="Cambria Math" panose="02040503050406030204" pitchFamily="18" charset="0"/>
                          </a:rPr>
                          <m:t>2</m:t>
                        </m:r>
                      </m:sup>
                    </m:sSup>
                    <m:r>
                      <a:rPr lang="en-US" sz="1600" b="0" i="1" smtClean="0">
                        <a:latin typeface="Cambria Math" panose="02040503050406030204" pitchFamily="18" charset="0"/>
                      </a:rPr>
                      <m:t>=</m:t>
                    </m:r>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𝑋</m:t>
                        </m:r>
                      </m:e>
                      <m:sup>
                        <m:r>
                          <a:rPr lang="en-US" sz="1600" b="0" i="1" smtClean="0">
                            <a:latin typeface="Cambria Math" panose="02040503050406030204" pitchFamily="18" charset="0"/>
                          </a:rPr>
                          <m:t>1</m:t>
                        </m:r>
                      </m:sup>
                    </m:sSup>
                    <m:r>
                      <a:rPr lang="en-US" sz="1600" b="0" i="1" smtClean="0">
                        <a:latin typeface="Cambria Math" panose="02040503050406030204" pitchFamily="18" charset="0"/>
                      </a:rPr>
                      <m:t>𝑊</m:t>
                    </m:r>
                  </m:oMath>
                </a14:m>
                <a:r>
                  <a:rPr lang="en-US" sz="1600" dirty="0"/>
                  <a:t>, </a:t>
                </a:r>
                <a:r>
                  <a:rPr lang="ru-RU" sz="1600" dirty="0"/>
                  <a:t>где </a:t>
                </a:r>
                <a14:m>
                  <m:oMath xmlns:m="http://schemas.openxmlformats.org/officeDocument/2006/math">
                    <m:r>
                      <a:rPr lang="en-US" sz="1600" b="0" i="1" smtClean="0">
                        <a:latin typeface="Cambria Math" panose="02040503050406030204" pitchFamily="18" charset="0"/>
                      </a:rPr>
                      <m:t>𝑊</m:t>
                    </m:r>
                  </m:oMath>
                </a14:m>
                <a:r>
                  <a:rPr lang="ru-RU" sz="1600" dirty="0"/>
                  <a:t> – матрица весов, </a:t>
                </a:r>
                <a14:m>
                  <m:oMath xmlns:m="http://schemas.openxmlformats.org/officeDocument/2006/math">
                    <m:r>
                      <a:rPr lang="en-US" sz="1600" b="0" i="1" smtClean="0">
                        <a:latin typeface="Cambria Math" panose="02040503050406030204" pitchFamily="18" charset="0"/>
                      </a:rPr>
                      <m:t>𝑊</m:t>
                    </m:r>
                    <m:r>
                      <a:rPr lang="en-US" sz="1600" b="0" i="1" smtClean="0">
                        <a:latin typeface="Cambria Math" panose="02040503050406030204" pitchFamily="18" charset="0"/>
                      </a:rPr>
                      <m:t>=0</m:t>
                    </m:r>
                  </m:oMath>
                </a14:m>
                <a:endParaRPr lang="en-US" sz="1600" dirty="0"/>
              </a:p>
              <a:p>
                <a14:m>
                  <m:oMath xmlns:m="http://schemas.openxmlformats.org/officeDocument/2006/math">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𝑋</m:t>
                        </m:r>
                      </m:e>
                      <m:sup>
                        <m:r>
                          <a:rPr lang="en-US" sz="1600" b="0" i="1" smtClean="0">
                            <a:latin typeface="Cambria Math" panose="02040503050406030204" pitchFamily="18" charset="0"/>
                          </a:rPr>
                          <m:t>3</m:t>
                        </m:r>
                      </m:sup>
                    </m:sSup>
                    <m:r>
                      <a:rPr lang="en-US" sz="1600" b="0" i="1" smtClean="0">
                        <a:latin typeface="Cambria Math" panose="02040503050406030204" pitchFamily="18" charset="0"/>
                      </a:rPr>
                      <m:t>=</m:t>
                    </m:r>
                    <m:r>
                      <a:rPr lang="en-US" sz="1600" b="0" i="1" smtClean="0">
                        <a:latin typeface="Cambria Math" panose="02040503050406030204" pitchFamily="18" charset="0"/>
                      </a:rPr>
                      <m:t>h</m:t>
                    </m:r>
                    <m:r>
                      <a:rPr lang="en-US" sz="1600" b="0" i="1" smtClean="0">
                        <a:latin typeface="Cambria Math" panose="02040503050406030204" pitchFamily="18" charset="0"/>
                      </a:rPr>
                      <m:t>(</m:t>
                    </m:r>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𝑋</m:t>
                        </m:r>
                      </m:e>
                      <m:sup>
                        <m:r>
                          <a:rPr lang="en-US" sz="1600" b="0" i="1" smtClean="0">
                            <a:latin typeface="Cambria Math" panose="02040503050406030204" pitchFamily="18" charset="0"/>
                          </a:rPr>
                          <m:t>2</m:t>
                        </m:r>
                      </m:sup>
                    </m:sSup>
                    <m:r>
                      <a:rPr lang="en-US" sz="1600" b="0" i="1" smtClean="0">
                        <a:latin typeface="Cambria Math" panose="02040503050406030204" pitchFamily="18" charset="0"/>
                      </a:rPr>
                      <m:t>)</m:t>
                    </m:r>
                  </m:oMath>
                </a14:m>
                <a:r>
                  <a:rPr lang="en-US" sz="1600" dirty="0"/>
                  <a:t> – </a:t>
                </a:r>
                <a:r>
                  <a:rPr lang="ru-RU" sz="1600" dirty="0"/>
                  <a:t>функция активации</a:t>
                </a:r>
              </a:p>
              <a:p>
                <a14:m>
                  <m:oMath xmlns:m="http://schemas.openxmlformats.org/officeDocument/2006/math">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𝑋</m:t>
                        </m:r>
                      </m:e>
                      <m:sup>
                        <m:r>
                          <a:rPr lang="en-US" sz="1600" b="0" i="1" smtClean="0">
                            <a:latin typeface="Cambria Math" panose="02040503050406030204" pitchFamily="18" charset="0"/>
                          </a:rPr>
                          <m:t>4</m:t>
                        </m:r>
                      </m:sup>
                    </m:sSup>
                    <m:r>
                      <a:rPr lang="en-US" sz="1600" b="0" i="1" smtClean="0">
                        <a:latin typeface="Cambria Math" panose="02040503050406030204" pitchFamily="18" charset="0"/>
                      </a:rPr>
                      <m:t>=</m:t>
                    </m:r>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𝑋</m:t>
                        </m:r>
                      </m:e>
                      <m:sup>
                        <m:r>
                          <a:rPr lang="en-US" sz="1600" b="0" i="1" smtClean="0">
                            <a:latin typeface="Cambria Math" panose="02040503050406030204" pitchFamily="18" charset="0"/>
                          </a:rPr>
                          <m:t>3</m:t>
                        </m:r>
                      </m:sup>
                    </m:sSup>
                    <m:r>
                      <a:rPr lang="en-US" sz="1600" b="0" i="1" smtClean="0">
                        <a:latin typeface="Cambria Math" panose="02040503050406030204" pitchFamily="18" charset="0"/>
                      </a:rPr>
                      <m:t>𝑈</m:t>
                    </m:r>
                  </m:oMath>
                </a14:m>
                <a:r>
                  <a:rPr lang="en-US" sz="1600" dirty="0"/>
                  <a:t>, </a:t>
                </a:r>
                <a:r>
                  <a:rPr lang="ru-RU" sz="1600" dirty="0"/>
                  <a:t>где </a:t>
                </a:r>
                <a14:m>
                  <m:oMath xmlns:m="http://schemas.openxmlformats.org/officeDocument/2006/math">
                    <m:r>
                      <a:rPr lang="en-US" sz="1600" b="0" i="1" smtClean="0">
                        <a:latin typeface="Cambria Math" panose="02040503050406030204" pitchFamily="18" charset="0"/>
                      </a:rPr>
                      <m:t>𝑈</m:t>
                    </m:r>
                  </m:oMath>
                </a14:m>
                <a:r>
                  <a:rPr lang="en-US" sz="1600" dirty="0"/>
                  <a:t> – </a:t>
                </a:r>
                <a:r>
                  <a:rPr lang="ru-RU" sz="1600" dirty="0"/>
                  <a:t>матрица весов следующего слоя, </a:t>
                </a:r>
                <a14:m>
                  <m:oMath xmlns:m="http://schemas.openxmlformats.org/officeDocument/2006/math">
                    <m:r>
                      <a:rPr lang="en-US" sz="1600" b="0" i="1" smtClean="0">
                        <a:latin typeface="Cambria Math" panose="02040503050406030204" pitchFamily="18" charset="0"/>
                      </a:rPr>
                      <m:t>𝑈</m:t>
                    </m:r>
                    <m:r>
                      <a:rPr lang="en-US" sz="1600" b="0" i="1" smtClean="0">
                        <a:latin typeface="Cambria Math" panose="02040503050406030204" pitchFamily="18" charset="0"/>
                      </a:rPr>
                      <m:t>=0</m:t>
                    </m:r>
                  </m:oMath>
                </a14:m>
                <a:endParaRPr lang="en-US" sz="1600" dirty="0"/>
              </a:p>
            </p:txBody>
          </p:sp>
        </mc:Choice>
        <mc:Fallback xmlns="">
          <p:sp>
            <p:nvSpPr>
              <p:cNvPr id="4" name="TextBox 3">
                <a:extLst>
                  <a:ext uri="{FF2B5EF4-FFF2-40B4-BE49-F238E27FC236}">
                    <a16:creationId xmlns:a16="http://schemas.microsoft.com/office/drawing/2014/main" id="{9FFC048A-606C-C341-9C11-28394681B21F}"/>
                  </a:ext>
                </a:extLst>
              </p:cNvPr>
              <p:cNvSpPr txBox="1">
                <a:spLocks noRot="1" noChangeAspect="1" noMove="1" noResize="1" noEditPoints="1" noAdjustHandles="1" noChangeArrowheads="1" noChangeShapeType="1" noTextEdit="1"/>
              </p:cNvSpPr>
              <p:nvPr/>
            </p:nvSpPr>
            <p:spPr>
              <a:xfrm>
                <a:off x="505414" y="1459455"/>
                <a:ext cx="5122236" cy="984885"/>
              </a:xfrm>
              <a:prstGeom prst="rect">
                <a:avLst/>
              </a:prstGeom>
              <a:blipFill>
                <a:blip r:embed="rId2"/>
                <a:stretch>
                  <a:fillRect l="-1235" t="-6329" r="-247" b="-11392"/>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F4F6E0D5-8974-3244-9CA9-2B3BABF32BFE}"/>
              </a:ext>
            </a:extLst>
          </p:cNvPr>
          <p:cNvSpPr txBox="1"/>
          <p:nvPr/>
        </p:nvSpPr>
        <p:spPr>
          <a:xfrm>
            <a:off x="990599" y="2699161"/>
            <a:ext cx="1715534" cy="369332"/>
          </a:xfrm>
          <a:prstGeom prst="rect">
            <a:avLst/>
          </a:prstGeom>
          <a:noFill/>
        </p:spPr>
        <p:txBody>
          <a:bodyPr wrap="none" rtlCol="0">
            <a:spAutoFit/>
          </a:bodyPr>
          <a:lstStyle/>
          <a:p>
            <a:r>
              <a:rPr lang="ru-RU" dirty="0"/>
              <a:t>Прямой проход</a:t>
            </a:r>
            <a:endParaRPr lang="en-US"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3118CCEA-6342-5247-B3C9-169F408E8468}"/>
                  </a:ext>
                </a:extLst>
              </p:cNvPr>
              <p:cNvSpPr txBox="1"/>
              <p:nvPr/>
            </p:nvSpPr>
            <p:spPr>
              <a:xfrm>
                <a:off x="882396" y="3123389"/>
                <a:ext cx="1931939" cy="861774"/>
              </a:xfrm>
              <a:prstGeom prst="rect">
                <a:avLst/>
              </a:prstGeom>
              <a:noFill/>
            </p:spPr>
            <p:txBody>
              <a:bodyPr wrap="none" rtlCol="0">
                <a:spAutoFit/>
              </a:bodyPr>
              <a:lstStyle/>
              <a:p>
                <a:pPr algn="ctr"/>
                <a14:m>
                  <m:oMathPara xmlns:m="http://schemas.openxmlformats.org/officeDocument/2006/math">
                    <m:oMathParaPr>
                      <m:jc m:val="left"/>
                    </m:oMathParaPr>
                    <m:oMath xmlns:m="http://schemas.openxmlformats.org/officeDocument/2006/math">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𝑋</m:t>
                          </m:r>
                        </m:e>
                        <m:sup>
                          <m:r>
                            <a:rPr lang="en-US" sz="1600" b="0" i="1" smtClean="0">
                              <a:latin typeface="Cambria Math" panose="02040503050406030204" pitchFamily="18" charset="0"/>
                            </a:rPr>
                            <m:t>2</m:t>
                          </m:r>
                        </m:sup>
                      </m:sSup>
                      <m:r>
                        <a:rPr lang="en-US" sz="1600" b="0" i="1" smtClean="0">
                          <a:latin typeface="Cambria Math" panose="02040503050406030204" pitchFamily="18" charset="0"/>
                        </a:rPr>
                        <m:t>=</m:t>
                      </m:r>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𝑋</m:t>
                          </m:r>
                        </m:e>
                        <m:sup>
                          <m:r>
                            <a:rPr lang="en-US" sz="1600" b="0" i="1" smtClean="0">
                              <a:latin typeface="Cambria Math" panose="02040503050406030204" pitchFamily="18" charset="0"/>
                            </a:rPr>
                            <m:t>1</m:t>
                          </m:r>
                        </m:sup>
                      </m:sSup>
                      <m:r>
                        <a:rPr lang="en-US" sz="1600" b="0" i="1" smtClean="0">
                          <a:latin typeface="Cambria Math" panose="02040503050406030204" pitchFamily="18" charset="0"/>
                        </a:rPr>
                        <m:t>⋅</m:t>
                      </m:r>
                      <m:r>
                        <a:rPr lang="en-US" sz="1600" b="0" i="1" smtClean="0">
                          <a:latin typeface="Cambria Math" panose="02040503050406030204" pitchFamily="18" charset="0"/>
                        </a:rPr>
                        <m:t>𝑊</m:t>
                      </m:r>
                      <m:r>
                        <a:rPr lang="en-US" sz="1600" b="0" i="1" smtClean="0">
                          <a:latin typeface="Cambria Math" panose="02040503050406030204" pitchFamily="18" charset="0"/>
                        </a:rPr>
                        <m:t>=0</m:t>
                      </m:r>
                    </m:oMath>
                  </m:oMathPara>
                </a14:m>
                <a:endParaRPr lang="en-US" sz="1600" dirty="0"/>
              </a:p>
              <a:p>
                <a:pPr algn="ctr"/>
                <a14:m>
                  <m:oMathPara xmlns:m="http://schemas.openxmlformats.org/officeDocument/2006/math">
                    <m:oMathParaPr>
                      <m:jc m:val="left"/>
                    </m:oMathParaPr>
                    <m:oMath xmlns:m="http://schemas.openxmlformats.org/officeDocument/2006/math">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𝑋</m:t>
                          </m:r>
                        </m:e>
                        <m:sup>
                          <m:r>
                            <a:rPr lang="en-US" sz="1600" b="0" i="1" smtClean="0">
                              <a:latin typeface="Cambria Math" panose="02040503050406030204" pitchFamily="18" charset="0"/>
                            </a:rPr>
                            <m:t>3</m:t>
                          </m:r>
                        </m:sup>
                      </m:sSup>
                      <m:r>
                        <a:rPr lang="en-US" sz="1600" b="0" i="1" smtClean="0">
                          <a:latin typeface="Cambria Math" panose="02040503050406030204" pitchFamily="18" charset="0"/>
                        </a:rPr>
                        <m:t>=</m:t>
                      </m:r>
                      <m:r>
                        <a:rPr lang="en-US" sz="1600" b="0" i="1" smtClean="0">
                          <a:latin typeface="Cambria Math" panose="02040503050406030204" pitchFamily="18" charset="0"/>
                        </a:rPr>
                        <m:t>h</m:t>
                      </m:r>
                      <m:d>
                        <m:dPr>
                          <m:ctrlPr>
                            <a:rPr lang="en-US" sz="1600" b="0" i="1" smtClean="0">
                              <a:latin typeface="Cambria Math" panose="02040503050406030204" pitchFamily="18" charset="0"/>
                            </a:rPr>
                          </m:ctrlPr>
                        </m:dPr>
                        <m:e>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𝑋</m:t>
                              </m:r>
                            </m:e>
                            <m:sup>
                              <m:r>
                                <a:rPr lang="en-US" sz="1600" b="0" i="1" smtClean="0">
                                  <a:latin typeface="Cambria Math" panose="02040503050406030204" pitchFamily="18" charset="0"/>
                                </a:rPr>
                                <m:t>2</m:t>
                              </m:r>
                            </m:sup>
                          </m:sSup>
                        </m:e>
                      </m:d>
                      <m:r>
                        <a:rPr lang="en-US" sz="1600" b="0" i="1" smtClean="0">
                          <a:latin typeface="Cambria Math" panose="02040503050406030204" pitchFamily="18" charset="0"/>
                        </a:rPr>
                        <m:t>=</m:t>
                      </m:r>
                      <m:r>
                        <a:rPr lang="en-US" sz="1600" b="0" i="1" smtClean="0">
                          <a:latin typeface="Cambria Math" panose="02040503050406030204" pitchFamily="18" charset="0"/>
                        </a:rPr>
                        <m:t>h</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0</m:t>
                          </m:r>
                        </m:e>
                      </m:d>
                    </m:oMath>
                  </m:oMathPara>
                </a14:m>
                <a:endParaRPr lang="en-US" sz="1600" dirty="0"/>
              </a:p>
              <a:p>
                <a:pPr algn="ctr"/>
                <a14:m>
                  <m:oMathPara xmlns:m="http://schemas.openxmlformats.org/officeDocument/2006/math">
                    <m:oMathParaPr>
                      <m:jc m:val="left"/>
                    </m:oMathParaPr>
                    <m:oMath xmlns:m="http://schemas.openxmlformats.org/officeDocument/2006/math">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𝑋</m:t>
                          </m:r>
                        </m:e>
                        <m:sup>
                          <m:r>
                            <a:rPr lang="en-US" sz="1600" b="0" i="1" smtClean="0">
                              <a:latin typeface="Cambria Math" panose="02040503050406030204" pitchFamily="18" charset="0"/>
                            </a:rPr>
                            <m:t>4</m:t>
                          </m:r>
                        </m:sup>
                      </m:sSup>
                      <m:r>
                        <a:rPr lang="en-US" sz="1600" b="0" i="1" smtClean="0">
                          <a:latin typeface="Cambria Math" panose="02040503050406030204" pitchFamily="18" charset="0"/>
                        </a:rPr>
                        <m:t>=</m:t>
                      </m:r>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𝑋</m:t>
                          </m:r>
                        </m:e>
                        <m:sup>
                          <m:r>
                            <a:rPr lang="en-US" sz="1600" b="0" i="1" smtClean="0">
                              <a:latin typeface="Cambria Math" panose="02040503050406030204" pitchFamily="18" charset="0"/>
                            </a:rPr>
                            <m:t>3</m:t>
                          </m:r>
                        </m:sup>
                      </m:sSup>
                      <m:r>
                        <a:rPr lang="en-US" sz="1600" b="0" i="1" smtClean="0">
                          <a:latin typeface="Cambria Math" panose="02040503050406030204" pitchFamily="18" charset="0"/>
                        </a:rPr>
                        <m:t>𝑈</m:t>
                      </m:r>
                      <m:r>
                        <a:rPr lang="en-US" sz="1600" b="0" i="1" smtClean="0">
                          <a:latin typeface="Cambria Math" panose="02040503050406030204" pitchFamily="18" charset="0"/>
                        </a:rPr>
                        <m:t>=0</m:t>
                      </m:r>
                    </m:oMath>
                  </m:oMathPara>
                </a14:m>
                <a:endParaRPr lang="en-US" sz="1600" dirty="0"/>
              </a:p>
            </p:txBody>
          </p:sp>
        </mc:Choice>
        <mc:Fallback xmlns="">
          <p:sp>
            <p:nvSpPr>
              <p:cNvPr id="6" name="TextBox 5">
                <a:extLst>
                  <a:ext uri="{FF2B5EF4-FFF2-40B4-BE49-F238E27FC236}">
                    <a16:creationId xmlns:a16="http://schemas.microsoft.com/office/drawing/2014/main" id="{3118CCEA-6342-5247-B3C9-169F408E8468}"/>
                  </a:ext>
                </a:extLst>
              </p:cNvPr>
              <p:cNvSpPr txBox="1">
                <a:spLocks noRot="1" noChangeAspect="1" noMove="1" noResize="1" noEditPoints="1" noAdjustHandles="1" noChangeArrowheads="1" noChangeShapeType="1" noTextEdit="1"/>
              </p:cNvSpPr>
              <p:nvPr/>
            </p:nvSpPr>
            <p:spPr>
              <a:xfrm>
                <a:off x="882396" y="3123389"/>
                <a:ext cx="1931939" cy="861774"/>
              </a:xfrm>
              <a:prstGeom prst="rect">
                <a:avLst/>
              </a:prstGeom>
              <a:blipFill>
                <a:blip r:embed="rId3"/>
                <a:stretch>
                  <a:fillRect/>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D4DFB85E-DBAE-AC43-BA82-F3F25B72CB82}"/>
              </a:ext>
            </a:extLst>
          </p:cNvPr>
          <p:cNvSpPr txBox="1"/>
          <p:nvPr/>
        </p:nvSpPr>
        <p:spPr>
          <a:xfrm>
            <a:off x="4419600" y="2699161"/>
            <a:ext cx="1937646" cy="369332"/>
          </a:xfrm>
          <a:prstGeom prst="rect">
            <a:avLst/>
          </a:prstGeom>
          <a:noFill/>
        </p:spPr>
        <p:txBody>
          <a:bodyPr wrap="none" rtlCol="0">
            <a:spAutoFit/>
          </a:bodyPr>
          <a:lstStyle/>
          <a:p>
            <a:r>
              <a:rPr lang="ru-RU" dirty="0"/>
              <a:t>Обратный проход</a:t>
            </a:r>
            <a:endParaRPr lang="en-US"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2AB5BDDB-E57F-7245-9D68-02EA9FCC7B53}"/>
                  </a:ext>
                </a:extLst>
              </p:cNvPr>
              <p:cNvSpPr txBox="1"/>
              <p:nvPr/>
            </p:nvSpPr>
            <p:spPr>
              <a:xfrm>
                <a:off x="4093002" y="3123389"/>
                <a:ext cx="5050998" cy="1221809"/>
              </a:xfrm>
              <a:prstGeom prst="rect">
                <a:avLst/>
              </a:prstGeom>
              <a:noFill/>
            </p:spPr>
            <p:txBody>
              <a:bodyPr wrap="none" rtlCol="0">
                <a:spAutoFit/>
              </a:bodyPr>
              <a:lstStyle/>
              <a:p>
                <a14:m>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m:t>
                        </m:r>
                      </m:e>
                      <m:sub>
                        <m:r>
                          <a:rPr lang="en-US" b="0" i="1" smtClean="0">
                            <a:latin typeface="Cambria Math" panose="02040503050406030204" pitchFamily="18" charset="0"/>
                          </a:rPr>
                          <m:t>𝑈</m:t>
                        </m:r>
                      </m:sub>
                    </m:sSub>
                    <m:r>
                      <a:rPr lang="en-US" b="0" i="1" smtClean="0">
                        <a:latin typeface="Cambria Math" panose="02040503050406030204" pitchFamily="18" charset="0"/>
                      </a:rPr>
                      <m:t>ℒ</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𝑋</m:t>
                                </m:r>
                              </m:e>
                              <m:sup>
                                <m:r>
                                  <a:rPr lang="en-US" b="0" i="1" smtClean="0">
                                    <a:latin typeface="Cambria Math" panose="02040503050406030204" pitchFamily="18" charset="0"/>
                                  </a:rPr>
                                  <m:t>3</m:t>
                                </m:r>
                              </m:sup>
                            </m:sSup>
                          </m:e>
                        </m:d>
                      </m:e>
                      <m:sup>
                        <m:r>
                          <a:rPr lang="en-US" b="0" i="1" smtClean="0">
                            <a:latin typeface="Cambria Math" panose="02040503050406030204" pitchFamily="18" charset="0"/>
                          </a:rPr>
                          <m:t>𝑇</m:t>
                        </m:r>
                      </m:sup>
                    </m:sSup>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m:t>
                        </m:r>
                      </m:e>
                      <m:sub>
                        <m:sSup>
                          <m:sSupPr>
                            <m:ctrlPr>
                              <a:rPr lang="en-US" b="0" i="1" smtClean="0">
                                <a:latin typeface="Cambria Math" panose="02040503050406030204" pitchFamily="18" charset="0"/>
                              </a:rPr>
                            </m:ctrlPr>
                          </m:sSupPr>
                          <m:e>
                            <m:r>
                              <a:rPr lang="en-US" b="0" i="1" smtClean="0">
                                <a:latin typeface="Cambria Math" panose="02040503050406030204" pitchFamily="18" charset="0"/>
                              </a:rPr>
                              <m:t>𝑋</m:t>
                            </m:r>
                          </m:e>
                          <m:sup>
                            <m:r>
                              <a:rPr lang="en-US" b="0" i="1" smtClean="0">
                                <a:latin typeface="Cambria Math" panose="02040503050406030204" pitchFamily="18" charset="0"/>
                              </a:rPr>
                              <m:t>4</m:t>
                            </m:r>
                          </m:sup>
                        </m:sSup>
                      </m:sub>
                    </m:sSub>
                    <m:r>
                      <a:rPr lang="en-US" b="0" i="1" smtClean="0">
                        <a:latin typeface="Cambria Math" panose="02040503050406030204" pitchFamily="18" charset="0"/>
                      </a:rPr>
                      <m:t>ℒ</m:t>
                    </m:r>
                    <m:r>
                      <a:rPr lang="en-US" b="0" i="1" smtClean="0">
                        <a:latin typeface="Cambria Math" panose="02040503050406030204" pitchFamily="18" charset="0"/>
                      </a:rPr>
                      <m:t>=0</m:t>
                    </m:r>
                  </m:oMath>
                </a14:m>
                <a:r>
                  <a:rPr lang="en-US" dirty="0"/>
                  <a:t>, </a:t>
                </a:r>
                <a:r>
                  <a:rPr lang="ru-RU" dirty="0"/>
                  <a:t>матрица </a:t>
                </a:r>
                <a14:m>
                  <m:oMath xmlns:m="http://schemas.openxmlformats.org/officeDocument/2006/math">
                    <m:r>
                      <a:rPr lang="en-US" b="0" i="1" smtClean="0">
                        <a:latin typeface="Cambria Math" panose="02040503050406030204" pitchFamily="18" charset="0"/>
                      </a:rPr>
                      <m:t>𝑈</m:t>
                    </m:r>
                  </m:oMath>
                </a14:m>
                <a:r>
                  <a:rPr lang="en-US" dirty="0"/>
                  <a:t> </a:t>
                </a:r>
                <a:r>
                  <a:rPr lang="ru-RU" dirty="0"/>
                  <a:t>не обновится</a:t>
                </a:r>
                <a:endParaRPr lang="en-US" dirty="0"/>
              </a:p>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m:t>
                          </m:r>
                        </m:e>
                        <m:sub>
                          <m:sSup>
                            <m:sSupPr>
                              <m:ctrlPr>
                                <a:rPr lang="en-US" b="0" i="1" smtClean="0">
                                  <a:latin typeface="Cambria Math" panose="02040503050406030204" pitchFamily="18" charset="0"/>
                                </a:rPr>
                              </m:ctrlPr>
                            </m:sSupPr>
                            <m:e>
                              <m:r>
                                <a:rPr lang="en-US" b="0" i="1" smtClean="0">
                                  <a:latin typeface="Cambria Math" panose="02040503050406030204" pitchFamily="18" charset="0"/>
                                </a:rPr>
                                <m:t>𝑋</m:t>
                              </m:r>
                            </m:e>
                            <m:sup>
                              <m:r>
                                <a:rPr lang="en-US" b="0" i="1" smtClean="0">
                                  <a:latin typeface="Cambria Math" panose="02040503050406030204" pitchFamily="18" charset="0"/>
                                </a:rPr>
                                <m:t>3</m:t>
                              </m:r>
                            </m:sup>
                          </m:sSup>
                        </m:sub>
                      </m:sSub>
                      <m:r>
                        <a:rPr lang="en-US" b="0" i="1" smtClean="0">
                          <a:latin typeface="Cambria Math" panose="02040503050406030204" pitchFamily="18" charset="0"/>
                        </a:rPr>
                        <m:t>ℒ</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m:t>
                          </m:r>
                        </m:e>
                        <m:sub>
                          <m:sSup>
                            <m:sSupPr>
                              <m:ctrlPr>
                                <a:rPr lang="en-US" b="0" i="1" smtClean="0">
                                  <a:latin typeface="Cambria Math" panose="02040503050406030204" pitchFamily="18" charset="0"/>
                                </a:rPr>
                              </m:ctrlPr>
                            </m:sSupPr>
                            <m:e>
                              <m:r>
                                <a:rPr lang="en-US" b="0" i="1" smtClean="0">
                                  <a:latin typeface="Cambria Math" panose="02040503050406030204" pitchFamily="18" charset="0"/>
                                </a:rPr>
                                <m:t>𝑋</m:t>
                              </m:r>
                            </m:e>
                            <m:sup>
                              <m:r>
                                <a:rPr lang="en-US" b="0" i="1" smtClean="0">
                                  <a:latin typeface="Cambria Math" panose="02040503050406030204" pitchFamily="18" charset="0"/>
                                </a:rPr>
                                <m:t>4</m:t>
                              </m:r>
                            </m:sup>
                          </m:sSup>
                        </m:sub>
                      </m:sSub>
                      <m:r>
                        <a:rPr lang="en-US" b="0" i="1" smtClean="0">
                          <a:latin typeface="Cambria Math" panose="02040503050406030204" pitchFamily="18" charset="0"/>
                        </a:rPr>
                        <m:t>ℒ</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𝑈</m:t>
                          </m:r>
                        </m:e>
                        <m:sup>
                          <m:r>
                            <a:rPr lang="en-US" b="0" i="1" smtClean="0">
                              <a:latin typeface="Cambria Math" panose="02040503050406030204" pitchFamily="18" charset="0"/>
                            </a:rPr>
                            <m:t>𝑇</m:t>
                          </m:r>
                        </m:sup>
                      </m:sSup>
                      <m:r>
                        <a:rPr lang="en-US" b="0" i="1" smtClean="0">
                          <a:latin typeface="Cambria Math" panose="02040503050406030204" pitchFamily="18" charset="0"/>
                        </a:rPr>
                        <m:t>=0</m:t>
                      </m:r>
                    </m:oMath>
                  </m:oMathPara>
                </a14:m>
                <a:endParaRPr lang="en-US" dirty="0"/>
              </a:p>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m:t>
                          </m:r>
                        </m:e>
                        <m:sub>
                          <m:sSup>
                            <m:sSupPr>
                              <m:ctrlPr>
                                <a:rPr lang="en-US" b="0" i="1" smtClean="0">
                                  <a:latin typeface="Cambria Math" panose="02040503050406030204" pitchFamily="18" charset="0"/>
                                </a:rPr>
                              </m:ctrlPr>
                            </m:sSupPr>
                            <m:e>
                              <m:r>
                                <a:rPr lang="en-US" b="0" i="1" smtClean="0">
                                  <a:latin typeface="Cambria Math" panose="02040503050406030204" pitchFamily="18" charset="0"/>
                                </a:rPr>
                                <m:t>𝑋</m:t>
                              </m:r>
                            </m:e>
                            <m:sup>
                              <m:r>
                                <a:rPr lang="en-US" b="0" i="1" smtClean="0">
                                  <a:latin typeface="Cambria Math" panose="02040503050406030204" pitchFamily="18" charset="0"/>
                                </a:rPr>
                                <m:t>2</m:t>
                              </m:r>
                            </m:sup>
                          </m:sSup>
                        </m:sub>
                      </m:sSub>
                      <m:r>
                        <a:rPr lang="en-US" b="0" i="1" smtClean="0">
                          <a:latin typeface="Cambria Math" panose="02040503050406030204" pitchFamily="18" charset="0"/>
                        </a:rPr>
                        <m:t>ℒ</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m:t>
                          </m:r>
                        </m:e>
                        <m:sub>
                          <m:sSup>
                            <m:sSupPr>
                              <m:ctrlPr>
                                <a:rPr lang="en-US" b="0" i="1" smtClean="0">
                                  <a:latin typeface="Cambria Math" panose="02040503050406030204" pitchFamily="18" charset="0"/>
                                </a:rPr>
                              </m:ctrlPr>
                            </m:sSupPr>
                            <m:e>
                              <m:r>
                                <a:rPr lang="en-US" b="0" i="1" smtClean="0">
                                  <a:latin typeface="Cambria Math" panose="02040503050406030204" pitchFamily="18" charset="0"/>
                                </a:rPr>
                                <m:t>𝑋</m:t>
                              </m:r>
                            </m:e>
                            <m:sup>
                              <m:r>
                                <a:rPr lang="en-US" b="0" i="1" smtClean="0">
                                  <a:latin typeface="Cambria Math" panose="02040503050406030204" pitchFamily="18" charset="0"/>
                                </a:rPr>
                                <m:t>3</m:t>
                              </m:r>
                            </m:sup>
                          </m:sSup>
                        </m:sub>
                      </m:sSub>
                      <m:r>
                        <a:rPr lang="en-US" b="0" i="1" smtClean="0">
                          <a:latin typeface="Cambria Math" panose="02040503050406030204" pitchFamily="18" charset="0"/>
                        </a:rPr>
                        <m:t>ℒ</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h</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𝑋</m:t>
                              </m:r>
                            </m:e>
                            <m:sup>
                              <m:r>
                                <a:rPr lang="en-US" b="0" i="1" smtClean="0">
                                  <a:latin typeface="Cambria Math" panose="02040503050406030204" pitchFamily="18" charset="0"/>
                                </a:rPr>
                                <m:t>2</m:t>
                              </m:r>
                            </m:sup>
                          </m:sSup>
                        </m:e>
                      </m:d>
                      <m:r>
                        <a:rPr lang="en-US" b="0" i="1" smtClean="0">
                          <a:latin typeface="Cambria Math" panose="02040503050406030204" pitchFamily="18" charset="0"/>
                        </a:rPr>
                        <m:t>=0</m:t>
                      </m:r>
                    </m:oMath>
                  </m:oMathPara>
                </a14:m>
                <a:endParaRPr lang="en-US" dirty="0"/>
              </a:p>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m:t>
                          </m:r>
                        </m:e>
                        <m:sub>
                          <m:r>
                            <a:rPr lang="en-US" b="0" i="1" smtClean="0">
                              <a:latin typeface="Cambria Math" panose="02040503050406030204" pitchFamily="18" charset="0"/>
                            </a:rPr>
                            <m:t>𝑊</m:t>
                          </m:r>
                        </m:sub>
                      </m:sSub>
                      <m:r>
                        <a:rPr lang="en-US" b="0" i="1" smtClean="0">
                          <a:latin typeface="Cambria Math" panose="02040503050406030204" pitchFamily="18" charset="0"/>
                        </a:rPr>
                        <m:t>ℒ</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𝑋</m:t>
                                  </m:r>
                                </m:e>
                                <m:sup>
                                  <m:r>
                                    <a:rPr lang="en-US" b="0" i="1" smtClean="0">
                                      <a:latin typeface="Cambria Math" panose="02040503050406030204" pitchFamily="18" charset="0"/>
                                    </a:rPr>
                                    <m:t>1</m:t>
                                  </m:r>
                                </m:sup>
                              </m:sSup>
                            </m:e>
                          </m:d>
                        </m:e>
                        <m:sup>
                          <m:r>
                            <a:rPr lang="en-US" b="0" i="1" smtClean="0">
                              <a:latin typeface="Cambria Math" panose="02040503050406030204" pitchFamily="18" charset="0"/>
                            </a:rPr>
                            <m:t>𝑇</m:t>
                          </m:r>
                        </m:sup>
                      </m:sSup>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m:t>
                          </m:r>
                        </m:e>
                        <m:sub>
                          <m:sSup>
                            <m:sSupPr>
                              <m:ctrlPr>
                                <a:rPr lang="en-US" b="0" i="1" smtClean="0">
                                  <a:latin typeface="Cambria Math" panose="02040503050406030204" pitchFamily="18" charset="0"/>
                                </a:rPr>
                              </m:ctrlPr>
                            </m:sSupPr>
                            <m:e>
                              <m:r>
                                <a:rPr lang="en-US" b="0" i="1" smtClean="0">
                                  <a:latin typeface="Cambria Math" panose="02040503050406030204" pitchFamily="18" charset="0"/>
                                </a:rPr>
                                <m:t>𝑋</m:t>
                              </m:r>
                            </m:e>
                            <m:sup>
                              <m:r>
                                <a:rPr lang="en-US" b="0" i="1" smtClean="0">
                                  <a:latin typeface="Cambria Math" panose="02040503050406030204" pitchFamily="18" charset="0"/>
                                </a:rPr>
                                <m:t>2</m:t>
                              </m:r>
                            </m:sup>
                          </m:sSup>
                        </m:sub>
                      </m:sSub>
                      <m:r>
                        <a:rPr lang="en-US" b="0" i="1" smtClean="0">
                          <a:latin typeface="Cambria Math" panose="02040503050406030204" pitchFamily="18" charset="0"/>
                        </a:rPr>
                        <m:t>ℒ</m:t>
                      </m:r>
                      <m:r>
                        <a:rPr lang="en-US" b="0" i="1" smtClean="0">
                          <a:latin typeface="Cambria Math" panose="02040503050406030204" pitchFamily="18" charset="0"/>
                        </a:rPr>
                        <m:t>=0</m:t>
                      </m:r>
                    </m:oMath>
                  </m:oMathPara>
                </a14:m>
                <a:endParaRPr lang="en-US" dirty="0"/>
              </a:p>
            </p:txBody>
          </p:sp>
        </mc:Choice>
        <mc:Fallback xmlns="">
          <p:sp>
            <p:nvSpPr>
              <p:cNvPr id="8" name="TextBox 7">
                <a:extLst>
                  <a:ext uri="{FF2B5EF4-FFF2-40B4-BE49-F238E27FC236}">
                    <a16:creationId xmlns:a16="http://schemas.microsoft.com/office/drawing/2014/main" id="{2AB5BDDB-E57F-7245-9D68-02EA9FCC7B53}"/>
                  </a:ext>
                </a:extLst>
              </p:cNvPr>
              <p:cNvSpPr txBox="1">
                <a:spLocks noRot="1" noChangeAspect="1" noMove="1" noResize="1" noEditPoints="1" noAdjustHandles="1" noChangeArrowheads="1" noChangeShapeType="1" noTextEdit="1"/>
              </p:cNvSpPr>
              <p:nvPr/>
            </p:nvSpPr>
            <p:spPr>
              <a:xfrm>
                <a:off x="4093002" y="3123389"/>
                <a:ext cx="5050998" cy="1221809"/>
              </a:xfrm>
              <a:prstGeom prst="rect">
                <a:avLst/>
              </a:prstGeom>
              <a:blipFill>
                <a:blip r:embed="rId4"/>
                <a:stretch>
                  <a:fillRect t="-2041"/>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8E4D44B2-0A8B-1448-AF4B-57E7419E273E}"/>
              </a:ext>
            </a:extLst>
          </p:cNvPr>
          <p:cNvSpPr txBox="1"/>
          <p:nvPr/>
        </p:nvSpPr>
        <p:spPr>
          <a:xfrm>
            <a:off x="4114800" y="2114144"/>
            <a:ext cx="65" cy="276999"/>
          </a:xfrm>
          <a:prstGeom prst="rect">
            <a:avLst/>
          </a:prstGeom>
          <a:noFill/>
        </p:spPr>
        <p:txBody>
          <a:bodyPr wrap="none" lIns="0" tIns="0" rIns="0" bIns="0" rtlCol="0">
            <a:spAutoFit/>
          </a:bodyPr>
          <a:lstStyle/>
          <a:p>
            <a:endParaRPr lang="en-US" dirty="0"/>
          </a:p>
        </p:txBody>
      </p:sp>
      <p:sp>
        <p:nvSpPr>
          <p:cNvPr id="10" name="TextBox 9">
            <a:extLst>
              <a:ext uri="{FF2B5EF4-FFF2-40B4-BE49-F238E27FC236}">
                <a16:creationId xmlns:a16="http://schemas.microsoft.com/office/drawing/2014/main" id="{98864847-10F7-BD43-9169-0F7C669F654D}"/>
              </a:ext>
            </a:extLst>
          </p:cNvPr>
          <p:cNvSpPr txBox="1"/>
          <p:nvPr/>
        </p:nvSpPr>
        <p:spPr>
          <a:xfrm>
            <a:off x="2122355" y="4580592"/>
            <a:ext cx="4899290" cy="369332"/>
          </a:xfrm>
          <a:prstGeom prst="rect">
            <a:avLst/>
          </a:prstGeom>
          <a:noFill/>
        </p:spPr>
        <p:txBody>
          <a:bodyPr wrap="none" rtlCol="0">
            <a:spAutoFit/>
          </a:bodyPr>
          <a:lstStyle/>
          <a:p>
            <a:r>
              <a:rPr lang="ru-RU" dirty="0"/>
              <a:t>Веса не обновляются – обучения не происходит</a:t>
            </a:r>
            <a:endParaRPr lang="en-US" dirty="0"/>
          </a:p>
        </p:txBody>
      </p:sp>
    </p:spTree>
    <p:extLst>
      <p:ext uri="{BB962C8B-B14F-4D97-AF65-F5344CB8AC3E}">
        <p14:creationId xmlns:p14="http://schemas.microsoft.com/office/powerpoint/2010/main" val="178970514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87ED0D-724E-6E40-84B1-15778828F259}"/>
              </a:ext>
            </a:extLst>
          </p:cNvPr>
          <p:cNvSpPr>
            <a:spLocks noGrp="1"/>
          </p:cNvSpPr>
          <p:nvPr>
            <p:ph type="title"/>
          </p:nvPr>
        </p:nvSpPr>
        <p:spPr/>
        <p:txBody>
          <a:bodyPr/>
          <a:lstStyle/>
          <a:p>
            <a:r>
              <a:rPr lang="ru-RU" dirty="0"/>
              <a:t>Эвристический подход №1: инициализация случайными числами</a:t>
            </a:r>
            <a:endParaRPr lang="en-US" dirty="0"/>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CBD3E352-BEBA-EE4A-A6EA-5D70136841F0}"/>
                  </a:ext>
                </a:extLst>
              </p:cNvPr>
              <p:cNvSpPr txBox="1"/>
              <p:nvPr/>
            </p:nvSpPr>
            <p:spPr>
              <a:xfrm>
                <a:off x="381000" y="1301230"/>
                <a:ext cx="8640150" cy="3842270"/>
              </a:xfrm>
              <a:prstGeom prst="rect">
                <a:avLst/>
              </a:prstGeom>
              <a:noFill/>
            </p:spPr>
            <p:txBody>
              <a:bodyPr wrap="square" rtlCol="0">
                <a:spAutoFit/>
              </a:bodyPr>
              <a:lstStyle/>
              <a:p>
                <a:pPr>
                  <a:spcBef>
                    <a:spcPts val="600"/>
                  </a:spcBef>
                  <a:spcAft>
                    <a:spcPts val="600"/>
                  </a:spcAft>
                </a:pPr>
                <a:r>
                  <a:rPr lang="ru-RU" sz="1600" dirty="0"/>
                  <a:t>Все компоненты </a:t>
                </a:r>
                <a14:m>
                  <m:oMath xmlns:m="http://schemas.openxmlformats.org/officeDocument/2006/math">
                    <m:r>
                      <a:rPr lang="en-US" sz="1600" b="0" i="1" smtClean="0">
                        <a:latin typeface="Cambria Math" panose="02040503050406030204" pitchFamily="18" charset="0"/>
                      </a:rPr>
                      <m:t>𝑋</m:t>
                    </m:r>
                  </m:oMath>
                </a14:m>
                <a:r>
                  <a:rPr lang="en-US" sz="1600" dirty="0"/>
                  <a:t> </a:t>
                </a:r>
                <a:r>
                  <a:rPr lang="ru-RU" sz="1600" dirty="0"/>
                  <a:t>распределены одинаковым образом и обладают нулевым средним. Тогда дисперсия </a:t>
                </a:r>
                <a14:m>
                  <m:oMath xmlns:m="http://schemas.openxmlformats.org/officeDocument/2006/math">
                    <m:r>
                      <a:rPr lang="en-US" sz="1600" b="0" i="1" smtClean="0">
                        <a:latin typeface="Cambria Math" panose="02040503050406030204" pitchFamily="18" charset="0"/>
                      </a:rPr>
                      <m:t>𝑦</m:t>
                    </m:r>
                  </m:oMath>
                </a14:m>
                <a:r>
                  <a:rPr lang="ru-RU" sz="1600" dirty="0"/>
                  <a:t> имеет вид:</a:t>
                </a:r>
              </a:p>
              <a:p>
                <a:pPr>
                  <a:spcBef>
                    <a:spcPts val="600"/>
                  </a:spcBef>
                  <a:spcAft>
                    <a:spcPts val="600"/>
                  </a:spcAft>
                </a:pPr>
                <a14:m>
                  <m:oMathPara xmlns:m="http://schemas.openxmlformats.org/officeDocument/2006/math">
                    <m:oMathParaPr>
                      <m:jc m:val="centerGroup"/>
                    </m:oMathParaPr>
                    <m:oMath xmlns:m="http://schemas.openxmlformats.org/officeDocument/2006/math">
                      <m:r>
                        <m:rPr>
                          <m:sty m:val="p"/>
                        </m:rPr>
                        <a:rPr lang="en-US" sz="1600" b="0" i="0" smtClean="0">
                          <a:latin typeface="Cambria Math" panose="02040503050406030204" pitchFamily="18" charset="0"/>
                        </a:rPr>
                        <m:t>Var</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𝑦</m:t>
                          </m:r>
                        </m:e>
                      </m:d>
                      <m:r>
                        <a:rPr lang="en-US" sz="1600" b="0" i="1" smtClean="0">
                          <a:latin typeface="Cambria Math" panose="02040503050406030204" pitchFamily="18" charset="0"/>
                        </a:rPr>
                        <m:t>=</m:t>
                      </m:r>
                      <m:r>
                        <m:rPr>
                          <m:sty m:val="p"/>
                        </m:rPr>
                        <a:rPr lang="en-US" sz="1600" b="0" i="0" smtClean="0">
                          <a:latin typeface="Cambria Math" panose="02040503050406030204" pitchFamily="18" charset="0"/>
                        </a:rPr>
                        <m:t>Var</m:t>
                      </m:r>
                      <m:d>
                        <m:dPr>
                          <m:ctrlPr>
                            <a:rPr lang="en-US" sz="1600" b="0" i="1" smtClean="0">
                              <a:latin typeface="Cambria Math" panose="02040503050406030204" pitchFamily="18" charset="0"/>
                            </a:rPr>
                          </m:ctrlPr>
                        </m:dPr>
                        <m:e>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𝑊</m:t>
                              </m:r>
                            </m:e>
                            <m:sup>
                              <m:r>
                                <a:rPr lang="en-US" sz="1600" b="0" i="1" smtClean="0">
                                  <a:latin typeface="Cambria Math" panose="02040503050406030204" pitchFamily="18" charset="0"/>
                                </a:rPr>
                                <m:t>𝑇</m:t>
                              </m:r>
                            </m:sup>
                          </m:sSup>
                          <m:r>
                            <a:rPr lang="en-US" sz="1600" b="0" i="1" smtClean="0">
                              <a:latin typeface="Cambria Math" panose="02040503050406030204" pitchFamily="18" charset="0"/>
                            </a:rPr>
                            <m:t>𝑋</m:t>
                          </m:r>
                        </m:e>
                      </m:d>
                      <m:r>
                        <a:rPr lang="en-US" sz="1600" b="0" i="1" smtClean="0">
                          <a:latin typeface="Cambria Math" panose="02040503050406030204" pitchFamily="18" charset="0"/>
                        </a:rPr>
                        <m:t>=</m:t>
                      </m:r>
                      <m:nary>
                        <m:naryPr>
                          <m:chr m:val="∑"/>
                          <m:ctrlPr>
                            <a:rPr lang="en-US" sz="1600" b="0" i="1" smtClean="0">
                              <a:latin typeface="Cambria Math" panose="02040503050406030204" pitchFamily="18" charset="0"/>
                            </a:rPr>
                          </m:ctrlPr>
                        </m:naryPr>
                        <m:sub>
                          <m:r>
                            <m:rPr>
                              <m:brk m:alnAt="23"/>
                            </m:rPr>
                            <a:rPr lang="en-US" sz="1600" b="0" i="1" smtClean="0">
                              <a:latin typeface="Cambria Math" panose="02040503050406030204" pitchFamily="18" charset="0"/>
                            </a:rPr>
                            <m:t>𝑖</m:t>
                          </m:r>
                          <m:r>
                            <a:rPr lang="en-US" sz="1600" b="0" i="1" smtClean="0">
                              <a:latin typeface="Cambria Math" panose="02040503050406030204" pitchFamily="18" charset="0"/>
                            </a:rPr>
                            <m:t>=1</m:t>
                          </m:r>
                        </m:sub>
                        <m:sup>
                          <m:r>
                            <a:rPr lang="en-US" sz="1600" b="0" i="1" smtClean="0">
                              <a:latin typeface="Cambria Math" panose="02040503050406030204" pitchFamily="18" charset="0"/>
                            </a:rPr>
                            <m:t>𝑛</m:t>
                          </m:r>
                        </m:sup>
                        <m:e>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𝔼</m:t>
                              </m:r>
                              <m:sSup>
                                <m:sSupPr>
                                  <m:ctrlPr>
                                    <a:rPr lang="en-US" sz="1600" b="0" i="1" smtClean="0">
                                      <a:latin typeface="Cambria Math" panose="02040503050406030204" pitchFamily="18" charset="0"/>
                                    </a:rPr>
                                  </m:ctrlPr>
                                </m:sSupPr>
                                <m:e>
                                  <m:d>
                                    <m:dPr>
                                      <m:ctrlPr>
                                        <a:rPr lang="en-US" sz="1600" b="0" i="1" smtClean="0">
                                          <a:latin typeface="Cambria Math" panose="02040503050406030204" pitchFamily="18" charset="0"/>
                                        </a:rPr>
                                      </m:ctrlPr>
                                    </m:dPr>
                                    <m:e>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𝑥</m:t>
                                          </m:r>
                                        </m:e>
                                        <m:sub>
                                          <m:r>
                                            <a:rPr lang="en-US" sz="1600" b="0" i="1" smtClean="0">
                                              <a:latin typeface="Cambria Math" panose="02040503050406030204" pitchFamily="18" charset="0"/>
                                            </a:rPr>
                                            <m:t>𝑖</m:t>
                                          </m:r>
                                        </m:sub>
                                      </m:sSub>
                                    </m:e>
                                  </m:d>
                                </m:e>
                                <m:sup>
                                  <m:r>
                                    <a:rPr lang="en-US" sz="1600" b="0" i="1" smtClean="0">
                                      <a:latin typeface="Cambria Math" panose="02040503050406030204" pitchFamily="18" charset="0"/>
                                    </a:rPr>
                                    <m:t>2</m:t>
                                  </m:r>
                                </m:sup>
                              </m:sSup>
                              <m:r>
                                <m:rPr>
                                  <m:sty m:val="p"/>
                                </m:rPr>
                                <a:rPr lang="en-US" sz="1600" b="0" i="0" smtClean="0">
                                  <a:latin typeface="Cambria Math" panose="02040503050406030204" pitchFamily="18" charset="0"/>
                                </a:rPr>
                                <m:t>Var</m:t>
                              </m:r>
                              <m:d>
                                <m:dPr>
                                  <m:ctrlPr>
                                    <a:rPr lang="en-US" sz="1600" b="0" i="1" smtClean="0">
                                      <a:latin typeface="Cambria Math" panose="02040503050406030204" pitchFamily="18" charset="0"/>
                                    </a:rPr>
                                  </m:ctrlPr>
                                </m:dPr>
                                <m:e>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𝑤</m:t>
                                      </m:r>
                                    </m:e>
                                    <m:sub>
                                      <m:r>
                                        <a:rPr lang="en-US" sz="1600" b="0" i="1" smtClean="0">
                                          <a:latin typeface="Cambria Math" panose="02040503050406030204" pitchFamily="18" charset="0"/>
                                        </a:rPr>
                                        <m:t>𝑖</m:t>
                                      </m:r>
                                    </m:sub>
                                  </m:sSub>
                                </m:e>
                              </m:d>
                              <m:r>
                                <a:rPr lang="en-US" sz="1600" b="0" i="1" smtClean="0">
                                  <a:latin typeface="Cambria Math" panose="02040503050406030204" pitchFamily="18" charset="0"/>
                                </a:rPr>
                                <m:t>+</m:t>
                              </m:r>
                              <m:r>
                                <a:rPr lang="en-US" sz="1600" b="0" i="1" smtClean="0">
                                  <a:latin typeface="Cambria Math" panose="02040503050406030204" pitchFamily="18" charset="0"/>
                                </a:rPr>
                                <m:t>𝔼</m:t>
                              </m:r>
                              <m:sSup>
                                <m:sSupPr>
                                  <m:ctrlPr>
                                    <a:rPr lang="en-US" sz="1600" b="0" i="1" smtClean="0">
                                      <a:latin typeface="Cambria Math" panose="02040503050406030204" pitchFamily="18" charset="0"/>
                                    </a:rPr>
                                  </m:ctrlPr>
                                </m:sSupPr>
                                <m:e>
                                  <m:d>
                                    <m:dPr>
                                      <m:ctrlPr>
                                        <a:rPr lang="en-US" sz="1600" b="0" i="1" smtClean="0">
                                          <a:latin typeface="Cambria Math" panose="02040503050406030204" pitchFamily="18" charset="0"/>
                                        </a:rPr>
                                      </m:ctrlPr>
                                    </m:dPr>
                                    <m:e>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𝑤</m:t>
                                          </m:r>
                                        </m:e>
                                        <m:sub>
                                          <m:r>
                                            <a:rPr lang="en-US" sz="1600" b="0" i="1" smtClean="0">
                                              <a:latin typeface="Cambria Math" panose="02040503050406030204" pitchFamily="18" charset="0"/>
                                            </a:rPr>
                                            <m:t>𝑖</m:t>
                                          </m:r>
                                        </m:sub>
                                      </m:sSub>
                                    </m:e>
                                  </m:d>
                                </m:e>
                                <m:sup>
                                  <m:r>
                                    <a:rPr lang="en-US" sz="1600" b="0" i="1" smtClean="0">
                                      <a:latin typeface="Cambria Math" panose="02040503050406030204" pitchFamily="18" charset="0"/>
                                    </a:rPr>
                                    <m:t>2</m:t>
                                  </m:r>
                                </m:sup>
                              </m:sSup>
                              <m:r>
                                <m:rPr>
                                  <m:sty m:val="p"/>
                                </m:rPr>
                                <a:rPr lang="en-US" sz="1600" b="0" i="0" smtClean="0">
                                  <a:latin typeface="Cambria Math" panose="02040503050406030204" pitchFamily="18" charset="0"/>
                                </a:rPr>
                                <m:t>Var</m:t>
                              </m:r>
                              <m:d>
                                <m:dPr>
                                  <m:ctrlPr>
                                    <a:rPr lang="en-US" sz="1600" b="0" i="1" smtClean="0">
                                      <a:latin typeface="Cambria Math" panose="02040503050406030204" pitchFamily="18" charset="0"/>
                                    </a:rPr>
                                  </m:ctrlPr>
                                </m:dPr>
                                <m:e>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𝑥</m:t>
                                      </m:r>
                                    </m:e>
                                    <m:sub>
                                      <m:r>
                                        <a:rPr lang="en-US" sz="1600" b="0" i="1" smtClean="0">
                                          <a:latin typeface="Cambria Math" panose="02040503050406030204" pitchFamily="18" charset="0"/>
                                        </a:rPr>
                                        <m:t>𝑖</m:t>
                                      </m:r>
                                    </m:sub>
                                  </m:sSub>
                                </m:e>
                              </m:d>
                              <m:r>
                                <a:rPr lang="en-US" sz="1600" b="0" i="1" smtClean="0">
                                  <a:latin typeface="Cambria Math" panose="02040503050406030204" pitchFamily="18" charset="0"/>
                                </a:rPr>
                                <m:t>+</m:t>
                              </m:r>
                              <m:r>
                                <m:rPr>
                                  <m:sty m:val="p"/>
                                </m:rPr>
                                <a:rPr lang="en-US" sz="1600" b="0" i="0" smtClean="0">
                                  <a:latin typeface="Cambria Math" panose="02040503050406030204" pitchFamily="18" charset="0"/>
                                </a:rPr>
                                <m:t>Var</m:t>
                              </m:r>
                              <m:d>
                                <m:dPr>
                                  <m:ctrlPr>
                                    <a:rPr lang="en-US" sz="1600" b="0" i="1" smtClean="0">
                                      <a:latin typeface="Cambria Math" panose="02040503050406030204" pitchFamily="18" charset="0"/>
                                    </a:rPr>
                                  </m:ctrlPr>
                                </m:dPr>
                                <m:e>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𝑥</m:t>
                                      </m:r>
                                    </m:e>
                                    <m:sub>
                                      <m:r>
                                        <a:rPr lang="en-US" sz="1600" b="0" i="1" smtClean="0">
                                          <a:latin typeface="Cambria Math" panose="02040503050406030204" pitchFamily="18" charset="0"/>
                                        </a:rPr>
                                        <m:t>𝑖</m:t>
                                      </m:r>
                                    </m:sub>
                                  </m:sSub>
                                </m:e>
                              </m:d>
                              <m:r>
                                <m:rPr>
                                  <m:sty m:val="p"/>
                                </m:rPr>
                                <a:rPr lang="en-US" sz="1600" b="0" i="0" smtClean="0">
                                  <a:latin typeface="Cambria Math" panose="02040503050406030204" pitchFamily="18" charset="0"/>
                                </a:rPr>
                                <m:t>Var</m:t>
                              </m:r>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𝑤</m:t>
                                  </m:r>
                                </m:e>
                                <m:sub>
                                  <m:r>
                                    <a:rPr lang="en-US" sz="1600" b="0" i="1" smtClean="0">
                                      <a:latin typeface="Cambria Math" panose="02040503050406030204" pitchFamily="18" charset="0"/>
                                    </a:rPr>
                                    <m:t>𝑖</m:t>
                                  </m:r>
                                </m:sub>
                              </m:sSub>
                              <m:r>
                                <a:rPr lang="en-US" sz="1600" b="0" i="1" smtClean="0">
                                  <a:latin typeface="Cambria Math" panose="02040503050406030204" pitchFamily="18" charset="0"/>
                                </a:rPr>
                                <m:t>)</m:t>
                              </m:r>
                            </m:e>
                          </m:d>
                        </m:e>
                      </m:nary>
                    </m:oMath>
                  </m:oMathPara>
                </a14:m>
                <a:endParaRPr lang="en-US" sz="1600" dirty="0"/>
              </a:p>
              <a:p>
                <a:pPr>
                  <a:spcBef>
                    <a:spcPts val="600"/>
                  </a:spcBef>
                  <a:spcAft>
                    <a:spcPts val="600"/>
                  </a:spcAft>
                </a:pPr>
                <a:r>
                  <a:rPr lang="ru-RU" sz="1600" dirty="0"/>
                  <a:t>Первое и второе слагаемые равны 0, поскольку мат ожидание от </a:t>
                </a:r>
                <a14:m>
                  <m:oMath xmlns:m="http://schemas.openxmlformats.org/officeDocument/2006/math">
                    <m:r>
                      <a:rPr lang="en-US" sz="1600" b="0" i="1" dirty="0" smtClean="0">
                        <a:latin typeface="Cambria Math" panose="02040503050406030204" pitchFamily="18" charset="0"/>
                      </a:rPr>
                      <m:t>𝑊</m:t>
                    </m:r>
                  </m:oMath>
                </a14:m>
                <a:r>
                  <a:rPr lang="ru-RU" sz="1600" dirty="0"/>
                  <a:t> и </a:t>
                </a:r>
                <a14:m>
                  <m:oMath xmlns:m="http://schemas.openxmlformats.org/officeDocument/2006/math">
                    <m:r>
                      <a:rPr lang="en-US" sz="1600" b="0" i="1" smtClean="0">
                        <a:latin typeface="Cambria Math" panose="02040503050406030204" pitchFamily="18" charset="0"/>
                      </a:rPr>
                      <m:t>𝑋</m:t>
                    </m:r>
                  </m:oMath>
                </a14:m>
                <a:r>
                  <a:rPr lang="en-US" sz="1600" dirty="0"/>
                  <a:t> </a:t>
                </a:r>
                <a:r>
                  <a:rPr lang="ru-RU" sz="1600" dirty="0"/>
                  <a:t>равны 0. То же будет верно и для промежуточных слоев при использовании симметричной относительно 0 функции активации.</a:t>
                </a:r>
              </a:p>
              <a:p>
                <a:pPr>
                  <a:spcBef>
                    <a:spcPts val="600"/>
                  </a:spcBef>
                  <a:spcAft>
                    <a:spcPts val="600"/>
                  </a:spcAft>
                </a:pPr>
                <a:r>
                  <a:rPr lang="ru-RU" sz="1600" dirty="0"/>
                  <a:t>Поскольку все веса пришли из одного распределения то итоговая дисперсия может быть представлена следующим образом:</a:t>
                </a:r>
              </a:p>
              <a:p>
                <a:pPr>
                  <a:spcBef>
                    <a:spcPts val="600"/>
                  </a:spcBef>
                  <a:spcAft>
                    <a:spcPts val="600"/>
                  </a:spcAft>
                </a:pPr>
                <a14:m>
                  <m:oMathPara xmlns:m="http://schemas.openxmlformats.org/officeDocument/2006/math">
                    <m:oMathParaPr>
                      <m:jc m:val="centerGroup"/>
                    </m:oMathParaPr>
                    <m:oMath xmlns:m="http://schemas.openxmlformats.org/officeDocument/2006/math">
                      <m:r>
                        <m:rPr>
                          <m:sty m:val="p"/>
                        </m:rPr>
                        <a:rPr lang="en-US" sz="1600" b="0" i="0" smtClean="0">
                          <a:latin typeface="Cambria Math" panose="02040503050406030204" pitchFamily="18" charset="0"/>
                        </a:rPr>
                        <m:t>Var</m:t>
                      </m:r>
                      <m:d>
                        <m:dPr>
                          <m:ctrlPr>
                            <a:rPr lang="en-US" sz="1600" b="0" i="1" smtClean="0">
                              <a:latin typeface="Cambria Math" panose="02040503050406030204" pitchFamily="18" charset="0"/>
                            </a:rPr>
                          </m:ctrlPr>
                        </m:dPr>
                        <m:e>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𝑊</m:t>
                              </m:r>
                            </m:e>
                            <m:sup>
                              <m:r>
                                <a:rPr lang="en-US" sz="1600" b="0" i="1" smtClean="0">
                                  <a:latin typeface="Cambria Math" panose="02040503050406030204" pitchFamily="18" charset="0"/>
                                </a:rPr>
                                <m:t>𝑇</m:t>
                              </m:r>
                            </m:sup>
                          </m:sSup>
                          <m:r>
                            <a:rPr lang="en-US" sz="1600" b="0" i="1" smtClean="0">
                              <a:latin typeface="Cambria Math" panose="02040503050406030204" pitchFamily="18" charset="0"/>
                            </a:rPr>
                            <m:t>𝑋</m:t>
                          </m:r>
                        </m:e>
                      </m:d>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𝑛</m:t>
                          </m:r>
                        </m:e>
                        <m:sub>
                          <m:r>
                            <a:rPr lang="en-US" sz="1600" b="0" i="1" smtClean="0">
                              <a:latin typeface="Cambria Math" panose="02040503050406030204" pitchFamily="18" charset="0"/>
                            </a:rPr>
                            <m:t>𝑖𝑛</m:t>
                          </m:r>
                        </m:sub>
                      </m:sSub>
                      <m:r>
                        <m:rPr>
                          <m:sty m:val="p"/>
                        </m:rPr>
                        <a:rPr lang="en-US" sz="1600" b="0" i="0" smtClean="0">
                          <a:latin typeface="Cambria Math" panose="02040503050406030204" pitchFamily="18" charset="0"/>
                        </a:rPr>
                        <m:t>Var</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𝑊</m:t>
                          </m:r>
                        </m:e>
                      </m:d>
                      <m:r>
                        <a:rPr lang="en-US" sz="1600" b="0" i="1" smtClean="0">
                          <a:latin typeface="Cambria Math" panose="02040503050406030204" pitchFamily="18" charset="0"/>
                        </a:rPr>
                        <m:t>⋅</m:t>
                      </m:r>
                      <m:r>
                        <m:rPr>
                          <m:sty m:val="p"/>
                        </m:rPr>
                        <a:rPr lang="en-US" sz="1600" b="0" i="0" smtClean="0">
                          <a:latin typeface="Cambria Math" panose="02040503050406030204" pitchFamily="18" charset="0"/>
                        </a:rPr>
                        <m:t>Var</m:t>
                      </m:r>
                      <m:r>
                        <a:rPr lang="en-US" sz="1600" b="0" i="1" smtClean="0">
                          <a:latin typeface="Cambria Math" panose="02040503050406030204" pitchFamily="18" charset="0"/>
                        </a:rPr>
                        <m:t>(</m:t>
                      </m:r>
                      <m:r>
                        <a:rPr lang="en-US" sz="1600" b="0" i="1" smtClean="0">
                          <a:latin typeface="Cambria Math" panose="02040503050406030204" pitchFamily="18" charset="0"/>
                        </a:rPr>
                        <m:t>𝑋</m:t>
                      </m:r>
                      <m:r>
                        <a:rPr lang="en-US" sz="1600" b="0" i="1" smtClean="0">
                          <a:latin typeface="Cambria Math" panose="02040503050406030204" pitchFamily="18" charset="0"/>
                        </a:rPr>
                        <m:t>)</m:t>
                      </m:r>
                    </m:oMath>
                  </m:oMathPara>
                </a14:m>
                <a:endParaRPr lang="en-US" sz="1600" dirty="0"/>
              </a:p>
              <a:p>
                <a:pPr>
                  <a:spcBef>
                    <a:spcPts val="600"/>
                  </a:spcBef>
                  <a:spcAft>
                    <a:spcPts val="600"/>
                  </a:spcAft>
                </a:pPr>
                <a:r>
                  <a:rPr lang="ru-RU" sz="1600" dirty="0"/>
                  <a:t>Тогда итоговая дисперсия линейно зависит от дисперсии входных данных с коэффициентом </a:t>
                </a:r>
                <a14:m>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𝑛</m:t>
                        </m:r>
                      </m:e>
                      <m:sub>
                        <m:r>
                          <a:rPr lang="en-US" sz="1600" b="0" i="1" smtClean="0">
                            <a:latin typeface="Cambria Math" panose="02040503050406030204" pitchFamily="18" charset="0"/>
                          </a:rPr>
                          <m:t>𝑖𝑛</m:t>
                        </m:r>
                      </m:sub>
                    </m:sSub>
                    <m:r>
                      <m:rPr>
                        <m:sty m:val="p"/>
                      </m:rPr>
                      <a:rPr lang="en-US" sz="1600" b="0" i="0" smtClean="0">
                        <a:latin typeface="Cambria Math" panose="02040503050406030204" pitchFamily="18" charset="0"/>
                      </a:rPr>
                      <m:t>Var</m:t>
                    </m:r>
                    <m:r>
                      <a:rPr lang="en-US" sz="1600" b="0" i="1" smtClean="0">
                        <a:latin typeface="Cambria Math" panose="02040503050406030204" pitchFamily="18" charset="0"/>
                      </a:rPr>
                      <m:t>(</m:t>
                    </m:r>
                    <m:r>
                      <a:rPr lang="en-US" sz="1600" b="0" i="1" smtClean="0">
                        <a:latin typeface="Cambria Math" panose="02040503050406030204" pitchFamily="18" charset="0"/>
                      </a:rPr>
                      <m:t>𝑊</m:t>
                    </m:r>
                    <m:r>
                      <a:rPr lang="en-US" sz="1600" b="0" i="1" smtClean="0">
                        <a:latin typeface="Cambria Math" panose="02040503050406030204" pitchFamily="18" charset="0"/>
                      </a:rPr>
                      <m:t>)</m:t>
                    </m:r>
                  </m:oMath>
                </a14:m>
                <a:r>
                  <a:rPr lang="en-US" sz="1600" dirty="0"/>
                  <a:t>.</a:t>
                </a:r>
              </a:p>
            </p:txBody>
          </p:sp>
        </mc:Choice>
        <mc:Fallback xmlns="">
          <p:sp>
            <p:nvSpPr>
              <p:cNvPr id="3" name="TextBox 2">
                <a:extLst>
                  <a:ext uri="{FF2B5EF4-FFF2-40B4-BE49-F238E27FC236}">
                    <a16:creationId xmlns:a16="http://schemas.microsoft.com/office/drawing/2014/main" id="{CBD3E352-BEBA-EE4A-A6EA-5D70136841F0}"/>
                  </a:ext>
                </a:extLst>
              </p:cNvPr>
              <p:cNvSpPr txBox="1">
                <a:spLocks noRot="1" noChangeAspect="1" noMove="1" noResize="1" noEditPoints="1" noAdjustHandles="1" noChangeArrowheads="1" noChangeShapeType="1" noTextEdit="1"/>
              </p:cNvSpPr>
              <p:nvPr/>
            </p:nvSpPr>
            <p:spPr>
              <a:xfrm>
                <a:off x="381000" y="1301230"/>
                <a:ext cx="8640150" cy="3842270"/>
              </a:xfrm>
              <a:prstGeom prst="rect">
                <a:avLst/>
              </a:prstGeom>
              <a:blipFill>
                <a:blip r:embed="rId3"/>
                <a:stretch>
                  <a:fillRect l="-441" t="-5921" b="-987"/>
                </a:stretch>
              </a:blipFill>
            </p:spPr>
            <p:txBody>
              <a:bodyPr/>
              <a:lstStyle/>
              <a:p>
                <a:r>
                  <a:rPr lang="en-US">
                    <a:noFill/>
                  </a:rPr>
                  <a:t> </a:t>
                </a:r>
              </a:p>
            </p:txBody>
          </p:sp>
        </mc:Fallback>
      </mc:AlternateContent>
    </p:spTree>
    <p:extLst>
      <p:ext uri="{BB962C8B-B14F-4D97-AF65-F5344CB8AC3E}">
        <p14:creationId xmlns:p14="http://schemas.microsoft.com/office/powerpoint/2010/main" val="127540238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87ED0D-724E-6E40-84B1-15778828F259}"/>
              </a:ext>
            </a:extLst>
          </p:cNvPr>
          <p:cNvSpPr>
            <a:spLocks noGrp="1"/>
          </p:cNvSpPr>
          <p:nvPr>
            <p:ph type="title"/>
          </p:nvPr>
        </p:nvSpPr>
        <p:spPr/>
        <p:txBody>
          <a:bodyPr/>
          <a:lstStyle/>
          <a:p>
            <a:r>
              <a:rPr lang="ru-RU" dirty="0"/>
              <a:t>Эвристический подход №1: инициализация случайными числами</a:t>
            </a:r>
            <a:endParaRPr lang="en-US" dirty="0"/>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CBD3E352-BEBA-EE4A-A6EA-5D70136841F0}"/>
                  </a:ext>
                </a:extLst>
              </p:cNvPr>
              <p:cNvSpPr txBox="1"/>
              <p:nvPr/>
            </p:nvSpPr>
            <p:spPr>
              <a:xfrm>
                <a:off x="381000" y="1885950"/>
                <a:ext cx="8640150" cy="2513573"/>
              </a:xfrm>
              <a:prstGeom prst="rect">
                <a:avLst/>
              </a:prstGeom>
              <a:noFill/>
            </p:spPr>
            <p:txBody>
              <a:bodyPr wrap="square" rtlCol="0">
                <a:spAutoFit/>
              </a:bodyPr>
              <a:lstStyle/>
              <a:p>
                <a:pPr>
                  <a:spcBef>
                    <a:spcPts val="600"/>
                  </a:spcBef>
                  <a:spcAft>
                    <a:spcPts val="600"/>
                  </a:spcAft>
                </a:pPr>
                <a:r>
                  <a:rPr lang="ru-RU" sz="1600" dirty="0"/>
                  <a:t>Увеличение дисперсии в скрытых слоях может вызвать насыщение функции активации, что плохо скажется на обучении сети.</a:t>
                </a:r>
              </a:p>
              <a:p>
                <a:pPr>
                  <a:spcBef>
                    <a:spcPts val="600"/>
                  </a:spcBef>
                  <a:spcAft>
                    <a:spcPts val="600"/>
                  </a:spcAft>
                </a:pPr>
                <a:r>
                  <a:rPr lang="ru-RU" sz="1600" dirty="0"/>
                  <a:t>Снижение дисперсии приводит к почти линейному поведению функции активации в районе нуля.</a:t>
                </a:r>
              </a:p>
              <a:p>
                <a:pPr>
                  <a:spcBef>
                    <a:spcPts val="600"/>
                  </a:spcBef>
                  <a:spcAft>
                    <a:spcPts val="600"/>
                  </a:spcAft>
                </a:pPr>
                <a:r>
                  <a:rPr lang="ru-RU" sz="1600" dirty="0"/>
                  <a:t>Поэтому для начальной инициализации весов имеет смысл использовать распределение, дисперсия которого позволяет сохранить дисперсию результата, например:</a:t>
                </a:r>
              </a:p>
              <a:p>
                <a:pPr>
                  <a:spcBef>
                    <a:spcPts val="600"/>
                  </a:spcBef>
                  <a:spcAft>
                    <a:spcPts val="600"/>
                  </a:spcAft>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m:t>
                      </m:r>
                      <m:r>
                        <a:rPr lang="en-US" sz="1600" b="0" i="1" smtClean="0">
                          <a:latin typeface="Cambria Math" panose="02040503050406030204" pitchFamily="18" charset="0"/>
                        </a:rPr>
                        <m:t>𝑖</m:t>
                      </m:r>
                      <m:r>
                        <a:rPr lang="en-US" sz="1600" b="0" i="1" smtClean="0">
                          <a:latin typeface="Cambria Math" panose="02040503050406030204" pitchFamily="18" charset="0"/>
                        </a:rPr>
                        <m:t>, </m:t>
                      </m:r>
                      <m:r>
                        <a:rPr lang="en-US" sz="1600" b="0" i="1" smtClean="0">
                          <a:latin typeface="Cambria Math" panose="02040503050406030204" pitchFamily="18" charset="0"/>
                        </a:rPr>
                        <m:t>𝑉𝑎𝑟</m:t>
                      </m:r>
                      <m:d>
                        <m:dPr>
                          <m:ctrlPr>
                            <a:rPr lang="en-US" sz="1600" b="0" i="1" smtClean="0">
                              <a:latin typeface="Cambria Math" panose="02040503050406030204" pitchFamily="18" charset="0"/>
                            </a:rPr>
                          </m:ctrlPr>
                        </m:dPr>
                        <m:e>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𝑤</m:t>
                              </m:r>
                            </m:e>
                            <m:sub>
                              <m:r>
                                <a:rPr lang="en-US" sz="1600" b="0" i="1" smtClean="0">
                                  <a:latin typeface="Cambria Math" panose="02040503050406030204" pitchFamily="18" charset="0"/>
                                </a:rPr>
                                <m:t>𝑖</m:t>
                              </m:r>
                            </m:sub>
                          </m:sSub>
                        </m:e>
                      </m:d>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ℕ</m:t>
                      </m:r>
                      <m:d>
                        <m:dPr>
                          <m:ctrlPr>
                            <a:rPr lang="en-US" sz="1600" b="0" i="1" smtClean="0">
                              <a:latin typeface="Cambria Math" panose="02040503050406030204" pitchFamily="18" charset="0"/>
                              <a:ea typeface="Cambria Math" panose="02040503050406030204" pitchFamily="18" charset="0"/>
                            </a:rPr>
                          </m:ctrlPr>
                        </m:dPr>
                        <m:e>
                          <m:r>
                            <a:rPr lang="en-US" sz="1600" b="0" i="1" smtClean="0">
                              <a:latin typeface="Cambria Math" panose="02040503050406030204" pitchFamily="18" charset="0"/>
                              <a:ea typeface="Cambria Math" panose="02040503050406030204" pitchFamily="18" charset="0"/>
                            </a:rPr>
                            <m:t>0, </m:t>
                          </m:r>
                          <m:f>
                            <m:fPr>
                              <m:ctrlPr>
                                <a:rPr lang="en-US" sz="1600" b="0" i="1" smtClean="0">
                                  <a:latin typeface="Cambria Math" panose="02040503050406030204" pitchFamily="18" charset="0"/>
                                  <a:ea typeface="Cambria Math" panose="02040503050406030204" pitchFamily="18" charset="0"/>
                                </a:rPr>
                              </m:ctrlPr>
                            </m:fPr>
                            <m:num>
                              <m:r>
                                <a:rPr lang="en-US" sz="1600" b="0" i="1" smtClean="0">
                                  <a:latin typeface="Cambria Math" panose="02040503050406030204" pitchFamily="18" charset="0"/>
                                  <a:ea typeface="Cambria Math" panose="02040503050406030204" pitchFamily="18" charset="0"/>
                                </a:rPr>
                                <m:t>1</m:t>
                              </m:r>
                            </m:num>
                            <m:den>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𝑛</m:t>
                                  </m:r>
                                </m:e>
                                <m:sub>
                                  <m:r>
                                    <a:rPr lang="en-US" sz="1600" b="0" i="1" smtClean="0">
                                      <a:latin typeface="Cambria Math" panose="02040503050406030204" pitchFamily="18" charset="0"/>
                                      <a:ea typeface="Cambria Math" panose="02040503050406030204" pitchFamily="18" charset="0"/>
                                    </a:rPr>
                                    <m:t>𝑖𝑛</m:t>
                                  </m:r>
                                </m:sub>
                              </m:sSub>
                            </m:den>
                          </m:f>
                        </m:e>
                      </m:d>
                    </m:oMath>
                  </m:oMathPara>
                </a14:m>
                <a:endParaRPr lang="ru-RU" sz="1600" dirty="0"/>
              </a:p>
            </p:txBody>
          </p:sp>
        </mc:Choice>
        <mc:Fallback xmlns="">
          <p:sp>
            <p:nvSpPr>
              <p:cNvPr id="3" name="TextBox 2">
                <a:extLst>
                  <a:ext uri="{FF2B5EF4-FFF2-40B4-BE49-F238E27FC236}">
                    <a16:creationId xmlns:a16="http://schemas.microsoft.com/office/drawing/2014/main" id="{CBD3E352-BEBA-EE4A-A6EA-5D70136841F0}"/>
                  </a:ext>
                </a:extLst>
              </p:cNvPr>
              <p:cNvSpPr txBox="1">
                <a:spLocks noRot="1" noChangeAspect="1" noMove="1" noResize="1" noEditPoints="1" noAdjustHandles="1" noChangeArrowheads="1" noChangeShapeType="1" noTextEdit="1"/>
              </p:cNvSpPr>
              <p:nvPr/>
            </p:nvSpPr>
            <p:spPr>
              <a:xfrm>
                <a:off x="381000" y="1885950"/>
                <a:ext cx="8640150" cy="2513573"/>
              </a:xfrm>
              <a:prstGeom prst="rect">
                <a:avLst/>
              </a:prstGeom>
              <a:blipFill>
                <a:blip r:embed="rId3"/>
                <a:stretch>
                  <a:fillRect l="-441" t="-1005"/>
                </a:stretch>
              </a:blipFill>
            </p:spPr>
            <p:txBody>
              <a:bodyPr/>
              <a:lstStyle/>
              <a:p>
                <a:r>
                  <a:rPr lang="en-US">
                    <a:noFill/>
                  </a:rPr>
                  <a:t> </a:t>
                </a:r>
              </a:p>
            </p:txBody>
          </p:sp>
        </mc:Fallback>
      </mc:AlternateContent>
    </p:spTree>
    <p:extLst>
      <p:ext uri="{BB962C8B-B14F-4D97-AF65-F5344CB8AC3E}">
        <p14:creationId xmlns:p14="http://schemas.microsoft.com/office/powerpoint/2010/main" val="417666410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F59561-A7E2-4646-B408-F9F7EB02F82A}"/>
              </a:ext>
            </a:extLst>
          </p:cNvPr>
          <p:cNvSpPr>
            <a:spLocks noGrp="1"/>
          </p:cNvSpPr>
          <p:nvPr>
            <p:ph type="title"/>
          </p:nvPr>
        </p:nvSpPr>
        <p:spPr/>
        <p:txBody>
          <a:bodyPr/>
          <a:lstStyle/>
          <a:p>
            <a:r>
              <a:rPr lang="ru-RU" dirty="0"/>
              <a:t>Подход №2: </a:t>
            </a:r>
            <a:r>
              <a:rPr lang="en-US" dirty="0"/>
              <a:t>Xavier &amp; Normalized Xavier initialization</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27AC115-0336-B147-8A89-F2125734CC5D}"/>
                  </a:ext>
                </a:extLst>
              </p:cNvPr>
              <p:cNvSpPr txBox="1"/>
              <p:nvPr/>
            </p:nvSpPr>
            <p:spPr>
              <a:xfrm>
                <a:off x="609600" y="1581150"/>
                <a:ext cx="8411550" cy="3046796"/>
              </a:xfrm>
              <a:prstGeom prst="rect">
                <a:avLst/>
              </a:prstGeom>
              <a:noFill/>
            </p:spPr>
            <p:txBody>
              <a:bodyPr wrap="square" rtlCol="0">
                <a:spAutoFit/>
              </a:bodyPr>
              <a:lstStyle/>
              <a:p>
                <a:r>
                  <a:rPr lang="ru-RU" dirty="0"/>
                  <a:t>Если мы хотим, чтобы сохранялись дисперсии и промежуточных представлений и градиентов, то нам необходимо, чтобы были выполнены сразу два ограничения: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 </m:t>
                    </m:r>
                    <m:r>
                      <m:rPr>
                        <m:sty m:val="p"/>
                      </m:rPr>
                      <a:rPr lang="en-US" b="0" i="0" smtClean="0">
                        <a:latin typeface="Cambria Math" panose="02040503050406030204" pitchFamily="18" charset="0"/>
                      </a:rPr>
                      <m:t>Var</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𝑖</m:t>
                            </m:r>
                          </m:sub>
                        </m:sSub>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𝑖𝑛</m:t>
                            </m:r>
                          </m:sub>
                        </m:sSub>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𝑜𝑢𝑡</m:t>
                            </m:r>
                          </m:sub>
                        </m:sSub>
                      </m:den>
                    </m:f>
                    <m:r>
                      <a:rPr lang="en-US" b="0" i="0" smtClean="0">
                        <a:latin typeface="Cambria Math" panose="02040503050406030204" pitchFamily="18" charset="0"/>
                      </a:rPr>
                      <m:t>.</m:t>
                    </m:r>
                  </m:oMath>
                </a14:m>
                <a:endParaRPr lang="en-US" b="0" dirty="0"/>
              </a:p>
              <a:p>
                <a:r>
                  <a:rPr lang="ru-RU" dirty="0"/>
                  <a:t>Оба эти ограничения выполнены в том случае, если размерность пространства не меняется при отображении. В качестве такого распределения используют: </a:t>
                </a:r>
                <a:endParaRPr lang="en-US" dirty="0"/>
              </a:p>
              <a:p>
                <a:pPr>
                  <a:spcBef>
                    <a:spcPts val="600"/>
                  </a:spcBef>
                  <a:spcAft>
                    <a:spcPts val="600"/>
                  </a:spcAft>
                </a:pPr>
                <a:r>
                  <a:rPr lang="en-US" dirty="0"/>
                  <a:t>Xavier initialization: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 </m:t>
                    </m:r>
                    <m:r>
                      <m:rPr>
                        <m:sty m:val="p"/>
                      </m:rPr>
                      <a:rPr lang="en-US" b="0" i="0" smtClean="0">
                        <a:latin typeface="Cambria Math" panose="02040503050406030204" pitchFamily="18" charset="0"/>
                      </a:rPr>
                      <m:t>Var</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𝑖</m:t>
                            </m:r>
                          </m:sub>
                        </m:sSub>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2</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𝑖𝑛</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𝑜𝑢𝑡</m:t>
                            </m:r>
                          </m:sub>
                        </m:sSub>
                      </m:den>
                    </m:f>
                  </m:oMath>
                </a14:m>
                <a:endParaRPr lang="en-US" dirty="0"/>
              </a:p>
              <a:p>
                <a:r>
                  <a:rPr lang="ru-RU" dirty="0"/>
                  <a:t>В случае равномерного распределения весов используют </a:t>
                </a:r>
                <a:endParaRPr lang="en-US" dirty="0"/>
              </a:p>
              <a:p>
                <a:pPr>
                  <a:spcBef>
                    <a:spcPts val="600"/>
                  </a:spcBef>
                  <a:spcAft>
                    <a:spcPts val="600"/>
                  </a:spcAft>
                </a:pPr>
                <a:r>
                  <a:rPr lang="en-US" dirty="0"/>
                  <a:t>Normalized Xavier initialization</a:t>
                </a:r>
                <a:r>
                  <a:rPr lang="ru-RU" dirty="0"/>
                  <a:t>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 </m:t>
                    </m:r>
                    <m:r>
                      <m:rPr>
                        <m:sty m:val="p"/>
                      </m:rPr>
                      <a:rPr lang="en-US" b="0" i="0" smtClean="0">
                        <a:latin typeface="Cambria Math" panose="02040503050406030204" pitchFamily="18" charset="0"/>
                      </a:rPr>
                      <m:t>Var</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𝑖</m:t>
                            </m:r>
                          </m:sub>
                        </m:sSub>
                      </m:e>
                    </m:d>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𝑈</m:t>
                    </m:r>
                    <m:d>
                      <m:dPr>
                        <m:begChr m:val="["/>
                        <m:endChr m:val="]"/>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ad>
                              <m:radPr>
                                <m:degHide m:val="on"/>
                                <m:ctrlPr>
                                  <a:rPr lang="en-US" b="0" i="1" smtClean="0">
                                    <a:latin typeface="Cambria Math" panose="02040503050406030204" pitchFamily="18" charset="0"/>
                                    <a:ea typeface="Cambria Math" panose="02040503050406030204" pitchFamily="18" charset="0"/>
                                  </a:rPr>
                                </m:ctrlPr>
                              </m:radPr>
                              <m:deg/>
                              <m:e>
                                <m:r>
                                  <a:rPr lang="en-US" b="0" i="1" smtClean="0">
                                    <a:latin typeface="Cambria Math" panose="02040503050406030204" pitchFamily="18" charset="0"/>
                                    <a:ea typeface="Cambria Math" panose="02040503050406030204" pitchFamily="18" charset="0"/>
                                  </a:rPr>
                                  <m:t>6</m:t>
                                </m:r>
                              </m:e>
                            </m:rad>
                          </m:num>
                          <m:den>
                            <m:rad>
                              <m:radPr>
                                <m:degHide m:val="on"/>
                                <m:ctrlPr>
                                  <a:rPr lang="en-US" b="0" i="1" smtClean="0">
                                    <a:latin typeface="Cambria Math" panose="02040503050406030204" pitchFamily="18" charset="0"/>
                                    <a:ea typeface="Cambria Math" panose="02040503050406030204" pitchFamily="18" charset="0"/>
                                  </a:rPr>
                                </m:ctrlPr>
                              </m:radPr>
                              <m:deg/>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𝑛</m:t>
                                    </m:r>
                                  </m:e>
                                  <m:sub>
                                    <m:r>
                                      <a:rPr lang="en-US" b="0" i="1" smtClean="0">
                                        <a:latin typeface="Cambria Math" panose="02040503050406030204" pitchFamily="18" charset="0"/>
                                        <a:ea typeface="Cambria Math" panose="02040503050406030204" pitchFamily="18" charset="0"/>
                                      </a:rPr>
                                      <m:t>𝑖𝑛</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𝑛</m:t>
                                    </m:r>
                                  </m:e>
                                  <m:sub>
                                    <m:r>
                                      <a:rPr lang="en-US" b="0" i="1" smtClean="0">
                                        <a:latin typeface="Cambria Math" panose="02040503050406030204" pitchFamily="18" charset="0"/>
                                        <a:ea typeface="Cambria Math" panose="02040503050406030204" pitchFamily="18" charset="0"/>
                                      </a:rPr>
                                      <m:t>𝑜𝑢𝑡</m:t>
                                    </m:r>
                                  </m:sub>
                                </m:sSub>
                              </m:e>
                            </m:rad>
                          </m:den>
                        </m:f>
                        <m:r>
                          <a:rPr lang="en-US" b="0" i="1" smtClean="0">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ad>
                              <m:radPr>
                                <m:degHide m:val="on"/>
                                <m:ctrlPr>
                                  <a:rPr lang="en-US" i="1">
                                    <a:latin typeface="Cambria Math" panose="02040503050406030204" pitchFamily="18" charset="0"/>
                                    <a:ea typeface="Cambria Math" panose="02040503050406030204" pitchFamily="18" charset="0"/>
                                  </a:rPr>
                                </m:ctrlPr>
                              </m:radPr>
                              <m:deg/>
                              <m:e>
                                <m:r>
                                  <a:rPr lang="en-US" i="1">
                                    <a:latin typeface="Cambria Math" panose="02040503050406030204" pitchFamily="18" charset="0"/>
                                    <a:ea typeface="Cambria Math" panose="02040503050406030204" pitchFamily="18" charset="0"/>
                                  </a:rPr>
                                  <m:t>6</m:t>
                                </m:r>
                              </m:e>
                            </m:rad>
                          </m:num>
                          <m:den>
                            <m:rad>
                              <m:radPr>
                                <m:degHide m:val="on"/>
                                <m:ctrlPr>
                                  <a:rPr lang="en-US" i="1">
                                    <a:latin typeface="Cambria Math" panose="02040503050406030204" pitchFamily="18" charset="0"/>
                                    <a:ea typeface="Cambria Math" panose="02040503050406030204" pitchFamily="18" charset="0"/>
                                  </a:rPr>
                                </m:ctrlPr>
                              </m:radPr>
                              <m:deg/>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𝑛</m:t>
                                    </m:r>
                                  </m:e>
                                  <m:sub>
                                    <m:r>
                                      <a:rPr lang="en-US" i="1">
                                        <a:latin typeface="Cambria Math" panose="02040503050406030204" pitchFamily="18" charset="0"/>
                                        <a:ea typeface="Cambria Math" panose="02040503050406030204" pitchFamily="18" charset="0"/>
                                      </a:rPr>
                                      <m:t>𝑖𝑛</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𝑛</m:t>
                                    </m:r>
                                  </m:e>
                                  <m:sub>
                                    <m:r>
                                      <a:rPr lang="en-US" i="1">
                                        <a:latin typeface="Cambria Math" panose="02040503050406030204" pitchFamily="18" charset="0"/>
                                        <a:ea typeface="Cambria Math" panose="02040503050406030204" pitchFamily="18" charset="0"/>
                                      </a:rPr>
                                      <m:t>𝑜𝑢𝑡</m:t>
                                    </m:r>
                                  </m:sub>
                                </m:sSub>
                              </m:e>
                            </m:rad>
                          </m:den>
                        </m:f>
                      </m:e>
                    </m:d>
                  </m:oMath>
                </a14:m>
                <a:endParaRPr lang="en-US" dirty="0"/>
              </a:p>
            </p:txBody>
          </p:sp>
        </mc:Choice>
        <mc:Fallback xmlns="">
          <p:sp>
            <p:nvSpPr>
              <p:cNvPr id="3" name="TextBox 2">
                <a:extLst>
                  <a:ext uri="{FF2B5EF4-FFF2-40B4-BE49-F238E27FC236}">
                    <a16:creationId xmlns:a16="http://schemas.microsoft.com/office/drawing/2014/main" id="{B27AC115-0336-B147-8A89-F2125734CC5D}"/>
                  </a:ext>
                </a:extLst>
              </p:cNvPr>
              <p:cNvSpPr txBox="1">
                <a:spLocks noRot="1" noChangeAspect="1" noMove="1" noResize="1" noEditPoints="1" noAdjustHandles="1" noChangeArrowheads="1" noChangeShapeType="1" noTextEdit="1"/>
              </p:cNvSpPr>
              <p:nvPr/>
            </p:nvSpPr>
            <p:spPr>
              <a:xfrm>
                <a:off x="609600" y="1581150"/>
                <a:ext cx="8411550" cy="3046796"/>
              </a:xfrm>
              <a:prstGeom prst="rect">
                <a:avLst/>
              </a:prstGeom>
              <a:blipFill>
                <a:blip r:embed="rId2"/>
                <a:stretch>
                  <a:fillRect l="-603" t="-830"/>
                </a:stretch>
              </a:blipFill>
            </p:spPr>
            <p:txBody>
              <a:bodyPr/>
              <a:lstStyle/>
              <a:p>
                <a:r>
                  <a:rPr lang="en-US">
                    <a:noFill/>
                  </a:rPr>
                  <a:t> </a:t>
                </a:r>
              </a:p>
            </p:txBody>
          </p:sp>
        </mc:Fallback>
      </mc:AlternateContent>
    </p:spTree>
    <p:extLst>
      <p:ext uri="{BB962C8B-B14F-4D97-AF65-F5344CB8AC3E}">
        <p14:creationId xmlns:p14="http://schemas.microsoft.com/office/powerpoint/2010/main" val="33336150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F59561-A7E2-4646-B408-F9F7EB02F82A}"/>
              </a:ext>
            </a:extLst>
          </p:cNvPr>
          <p:cNvSpPr>
            <a:spLocks noGrp="1"/>
          </p:cNvSpPr>
          <p:nvPr>
            <p:ph type="title"/>
          </p:nvPr>
        </p:nvSpPr>
        <p:spPr/>
        <p:txBody>
          <a:bodyPr/>
          <a:lstStyle/>
          <a:p>
            <a:r>
              <a:rPr lang="ru-RU" dirty="0"/>
              <a:t>Подход №3: </a:t>
            </a:r>
            <a:r>
              <a:rPr lang="en-US" dirty="0"/>
              <a:t>He (or </a:t>
            </a:r>
            <a:r>
              <a:rPr lang="en-US" dirty="0" err="1"/>
              <a:t>Kaiming</a:t>
            </a:r>
            <a:r>
              <a:rPr lang="en-US" dirty="0"/>
              <a:t>) initialization</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27AC115-0336-B147-8A89-F2125734CC5D}"/>
                  </a:ext>
                </a:extLst>
              </p:cNvPr>
              <p:cNvSpPr txBox="1"/>
              <p:nvPr/>
            </p:nvSpPr>
            <p:spPr>
              <a:xfrm>
                <a:off x="609600" y="1047750"/>
                <a:ext cx="8411550" cy="2993833"/>
              </a:xfrm>
              <a:prstGeom prst="rect">
                <a:avLst/>
              </a:prstGeom>
              <a:noFill/>
            </p:spPr>
            <p:txBody>
              <a:bodyPr wrap="square" rtlCol="0">
                <a:spAutoFit/>
              </a:bodyPr>
              <a:lstStyle/>
              <a:p>
                <a:r>
                  <a:rPr lang="ru-RU" dirty="0"/>
                  <a:t>Вы могли заметить, что </a:t>
                </a:r>
                <a:r>
                  <a:rPr lang="en-US" dirty="0"/>
                  <a:t>Xavier initialization </a:t>
                </a:r>
                <a:r>
                  <a:rPr lang="ru-RU" dirty="0"/>
                  <a:t>во многом опирается на поведение функции активации</a:t>
                </a:r>
                <a:r>
                  <a:rPr lang="en-US" dirty="0"/>
                  <a:t> tanh. </a:t>
                </a:r>
                <a:r>
                  <a:rPr lang="ru-RU" dirty="0"/>
                  <a:t>Но, применение </a:t>
                </a:r>
                <a:r>
                  <a:rPr lang="en-US" dirty="0"/>
                  <a:t>tanh </a:t>
                </a:r>
                <a:r>
                  <a:rPr lang="ru-RU" dirty="0"/>
                  <a:t>приводит к затуханию градиента и вместо нее лучше использовать </a:t>
                </a:r>
                <a:r>
                  <a:rPr lang="en-US" dirty="0" err="1"/>
                  <a:t>ReLU</a:t>
                </a:r>
                <a:r>
                  <a:rPr lang="en-US" dirty="0"/>
                  <a:t>.</a:t>
                </a:r>
              </a:p>
              <a:p>
                <a:r>
                  <a:rPr lang="ru-RU" dirty="0"/>
                  <a:t>Тогда при использовании </a:t>
                </a:r>
                <a:r>
                  <a:rPr lang="en-US" dirty="0" err="1"/>
                  <a:t>ReLU</a:t>
                </a:r>
                <a:r>
                  <a:rPr lang="en-US" dirty="0"/>
                  <a:t> </a:t>
                </a:r>
                <a:r>
                  <a:rPr lang="ru-RU" dirty="0"/>
                  <a:t>необходимо инициализировать веса значениями, удовлетворяющими ограничению:</a:t>
                </a:r>
                <a:endParaRPr lang="en-US" dirty="0"/>
              </a:p>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𝑖𝑛</m:t>
                          </m:r>
                        </m:sub>
                      </m:sSub>
                      <m:r>
                        <m:rPr>
                          <m:sty m:val="p"/>
                        </m:rPr>
                        <a:rPr lang="en-US" b="0" i="0" smtClean="0">
                          <a:latin typeface="Cambria Math" panose="02040503050406030204" pitchFamily="18" charset="0"/>
                        </a:rPr>
                        <m:t>Var</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𝑖</m:t>
                              </m:r>
                            </m:sub>
                          </m:sSub>
                        </m:e>
                      </m:d>
                      <m:r>
                        <a:rPr lang="en-US" b="0" i="1" smtClean="0">
                          <a:latin typeface="Cambria Math" panose="02040503050406030204" pitchFamily="18" charset="0"/>
                        </a:rPr>
                        <m:t>=1</m:t>
                      </m:r>
                    </m:oMath>
                  </m:oMathPara>
                </a14:m>
                <a:endParaRPr lang="en-US" dirty="0"/>
              </a:p>
              <a:p>
                <a:endParaRPr lang="en-US" dirty="0"/>
              </a:p>
              <a:p>
                <a:r>
                  <a:rPr lang="ru-RU" dirty="0"/>
                  <a:t>Такому ограничению удовлетворяет </a:t>
                </a:r>
                <a:endParaRPr lang="en-US" dirty="0"/>
              </a:p>
              <a:p>
                <a:r>
                  <a:rPr lang="ru-RU" dirty="0"/>
                  <a:t>нормальное распределение </a:t>
                </a:r>
                <a14:m>
                  <m:oMath xmlns:m="http://schemas.openxmlformats.org/officeDocument/2006/math">
                    <m:r>
                      <a:rPr lang="en-US" b="0" i="1" smtClean="0">
                        <a:latin typeface="Cambria Math" panose="02040503050406030204" pitchFamily="18" charset="0"/>
                      </a:rPr>
                      <m:t>ℕ</m:t>
                    </m:r>
                    <m:d>
                      <m:dPr>
                        <m:ctrlPr>
                          <a:rPr lang="en-US" b="0" i="1" smtClean="0">
                            <a:latin typeface="Cambria Math" panose="02040503050406030204" pitchFamily="18" charset="0"/>
                          </a:rPr>
                        </m:ctrlPr>
                      </m:dPr>
                      <m:e>
                        <m:r>
                          <a:rPr lang="en-US" b="0" i="1" smtClean="0">
                            <a:latin typeface="Cambria Math" panose="02040503050406030204" pitchFamily="18" charset="0"/>
                          </a:rPr>
                          <m:t>0, </m:t>
                        </m:r>
                        <m:f>
                          <m:fPr>
                            <m:ctrlPr>
                              <a:rPr lang="en-US" b="0" i="1" smtClean="0">
                                <a:latin typeface="Cambria Math" panose="02040503050406030204" pitchFamily="18" charset="0"/>
                              </a:rPr>
                            </m:ctrlPr>
                          </m:fPr>
                          <m:num>
                            <m:r>
                              <a:rPr lang="en-US" b="0" i="1" smtClean="0">
                                <a:latin typeface="Cambria Math" panose="02040503050406030204" pitchFamily="18" charset="0"/>
                              </a:rPr>
                              <m:t>2</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𝑖𝑛</m:t>
                                </m:r>
                              </m:sub>
                            </m:sSub>
                          </m:den>
                        </m:f>
                      </m:e>
                    </m:d>
                  </m:oMath>
                </a14:m>
                <a:endParaRPr lang="ru-RU" dirty="0"/>
              </a:p>
            </p:txBody>
          </p:sp>
        </mc:Choice>
        <mc:Fallback xmlns="">
          <p:sp>
            <p:nvSpPr>
              <p:cNvPr id="3" name="TextBox 2">
                <a:extLst>
                  <a:ext uri="{FF2B5EF4-FFF2-40B4-BE49-F238E27FC236}">
                    <a16:creationId xmlns:a16="http://schemas.microsoft.com/office/drawing/2014/main" id="{B27AC115-0336-B147-8A89-F2125734CC5D}"/>
                  </a:ext>
                </a:extLst>
              </p:cNvPr>
              <p:cNvSpPr txBox="1">
                <a:spLocks noRot="1" noChangeAspect="1" noMove="1" noResize="1" noEditPoints="1" noAdjustHandles="1" noChangeArrowheads="1" noChangeShapeType="1" noTextEdit="1"/>
              </p:cNvSpPr>
              <p:nvPr/>
            </p:nvSpPr>
            <p:spPr>
              <a:xfrm>
                <a:off x="609600" y="1047750"/>
                <a:ext cx="8411550" cy="2993833"/>
              </a:xfrm>
              <a:prstGeom prst="rect">
                <a:avLst/>
              </a:prstGeom>
              <a:blipFill>
                <a:blip r:embed="rId2"/>
                <a:stretch>
                  <a:fillRect l="-603" t="-844"/>
                </a:stretch>
              </a:blipFill>
            </p:spPr>
            <p:txBody>
              <a:bodyPr/>
              <a:lstStyle/>
              <a:p>
                <a:r>
                  <a:rPr lang="en-US">
                    <a:noFill/>
                  </a:rPr>
                  <a:t> </a:t>
                </a:r>
              </a:p>
            </p:txBody>
          </p:sp>
        </mc:Fallback>
      </mc:AlternateContent>
      <p:pic>
        <p:nvPicPr>
          <p:cNvPr id="4" name="Рисунок 5">
            <a:extLst>
              <a:ext uri="{FF2B5EF4-FFF2-40B4-BE49-F238E27FC236}">
                <a16:creationId xmlns:a16="http://schemas.microsoft.com/office/drawing/2014/main" id="{E9777562-11F4-E34B-A9B2-B260F27210E4}"/>
              </a:ext>
            </a:extLst>
          </p:cNvPr>
          <p:cNvPicPr>
            <a:picLocks noChangeAspect="1"/>
          </p:cNvPicPr>
          <p:nvPr/>
        </p:nvPicPr>
        <p:blipFill rotWithShape="1">
          <a:blip r:embed="rId3"/>
          <a:srcRect l="13289" t="49188" r="54942" b="19290"/>
          <a:stretch/>
        </p:blipFill>
        <p:spPr>
          <a:xfrm>
            <a:off x="4572000" y="2248754"/>
            <a:ext cx="4147457" cy="2580640"/>
          </a:xfrm>
          <a:prstGeom prst="rect">
            <a:avLst/>
          </a:prstGeom>
        </p:spPr>
      </p:pic>
    </p:spTree>
    <p:extLst>
      <p:ext uri="{BB962C8B-B14F-4D97-AF65-F5344CB8AC3E}">
        <p14:creationId xmlns:p14="http://schemas.microsoft.com/office/powerpoint/2010/main" val="126375267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sp>
        <p:nvSpPr>
          <p:cNvPr id="480" name="Google Shape;480;p74"/>
          <p:cNvSpPr txBox="1">
            <a:spLocks noGrp="1"/>
          </p:cNvSpPr>
          <p:nvPr>
            <p:ph type="title"/>
          </p:nvPr>
        </p:nvSpPr>
        <p:spPr>
          <a:xfrm>
            <a:off x="651425" y="396394"/>
            <a:ext cx="7706100" cy="4090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4600"/>
              <a:buNone/>
            </a:pPr>
            <a:r>
              <a:rPr lang="ru-RU" dirty="0"/>
              <a:t>Взрыв градиента</a:t>
            </a:r>
          </a:p>
        </p:txBody>
      </p:sp>
    </p:spTree>
    <p:extLst>
      <p:ext uri="{BB962C8B-B14F-4D97-AF65-F5344CB8AC3E}">
        <p14:creationId xmlns:p14="http://schemas.microsoft.com/office/powerpoint/2010/main" val="334248589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28776B2-63AC-F045-969E-E8466207B1AB}"/>
              </a:ext>
            </a:extLst>
          </p:cNvPr>
          <p:cNvSpPr>
            <a:spLocks noGrp="1"/>
          </p:cNvSpPr>
          <p:nvPr>
            <p:ph type="title"/>
          </p:nvPr>
        </p:nvSpPr>
        <p:spPr/>
        <p:txBody>
          <a:bodyPr/>
          <a:lstStyle/>
          <a:p>
            <a:r>
              <a:rPr lang="ru-RU" dirty="0"/>
              <a:t>Взрыв градиента</a:t>
            </a:r>
            <a:endParaRPr lang="en-US" dirty="0"/>
          </a:p>
        </p:txBody>
      </p:sp>
      <p:sp>
        <p:nvSpPr>
          <p:cNvPr id="4" name="Текст 1">
            <a:extLst>
              <a:ext uri="{FF2B5EF4-FFF2-40B4-BE49-F238E27FC236}">
                <a16:creationId xmlns:a16="http://schemas.microsoft.com/office/drawing/2014/main" id="{83569008-13BE-594A-8E6B-75F433740C30}"/>
              </a:ext>
            </a:extLst>
          </p:cNvPr>
          <p:cNvSpPr txBox="1">
            <a:spLocks/>
          </p:cNvSpPr>
          <p:nvPr/>
        </p:nvSpPr>
        <p:spPr>
          <a:xfrm>
            <a:off x="304800" y="1581150"/>
            <a:ext cx="5105400" cy="2912110"/>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285750" indent="-285750">
              <a:lnSpc>
                <a:spcPct val="150000"/>
              </a:lnSpc>
              <a:buFont typeface="Arial" panose="020B0604020202020204" pitchFamily="34" charset="0"/>
              <a:buChar char="•"/>
            </a:pPr>
            <a:r>
              <a:rPr lang="ru-RU" kern="0" dirty="0">
                <a:solidFill>
                  <a:sysClr val="windowText" lastClr="000000"/>
                </a:solidFill>
                <a:latin typeface="Roboto" panose="02000000000000000000" pitchFamily="2" charset="0"/>
                <a:ea typeface="Roboto" panose="02000000000000000000" pitchFamily="2" charset="0"/>
              </a:rPr>
              <a:t>Большие скачки в </a:t>
            </a:r>
            <a:r>
              <a:rPr lang="ru-RU" kern="0" dirty="0" err="1">
                <a:solidFill>
                  <a:sysClr val="windowText" lastClr="000000"/>
                </a:solidFill>
                <a:latin typeface="Roboto" panose="02000000000000000000" pitchFamily="2" charset="0"/>
                <a:ea typeface="Roboto" panose="02000000000000000000" pitchFamily="2" charset="0"/>
              </a:rPr>
              <a:t>лосс</a:t>
            </a:r>
            <a:r>
              <a:rPr lang="ru-RU" kern="0" dirty="0">
                <a:solidFill>
                  <a:sysClr val="windowText" lastClr="000000"/>
                </a:solidFill>
                <a:latin typeface="Roboto" panose="02000000000000000000" pitchFamily="2" charset="0"/>
                <a:ea typeface="Roboto" panose="02000000000000000000" pitchFamily="2" charset="0"/>
              </a:rPr>
              <a:t>-функции</a:t>
            </a:r>
          </a:p>
          <a:p>
            <a:pPr marL="285750" indent="-285750">
              <a:lnSpc>
                <a:spcPct val="150000"/>
              </a:lnSpc>
              <a:buFont typeface="Arial" panose="020B0604020202020204" pitchFamily="34" charset="0"/>
              <a:buChar char="•"/>
            </a:pPr>
            <a:r>
              <a:rPr lang="ru-RU" kern="0" dirty="0">
                <a:solidFill>
                  <a:sysClr val="windowText" lastClr="000000"/>
                </a:solidFill>
                <a:latin typeface="Roboto" panose="02000000000000000000" pitchFamily="2" charset="0"/>
                <a:ea typeface="Roboto" panose="02000000000000000000" pitchFamily="2" charset="0"/>
              </a:rPr>
              <a:t>Периодически появляются </a:t>
            </a:r>
            <a:r>
              <a:rPr lang="en-US" kern="0" dirty="0" err="1">
                <a:solidFill>
                  <a:sysClr val="windowText" lastClr="000000"/>
                </a:solidFill>
                <a:latin typeface="Roboto" panose="02000000000000000000" pitchFamily="2" charset="0"/>
                <a:ea typeface="Roboto" panose="02000000000000000000" pitchFamily="2" charset="0"/>
              </a:rPr>
              <a:t>NaN</a:t>
            </a:r>
            <a:r>
              <a:rPr lang="en-US" kern="0" dirty="0">
                <a:solidFill>
                  <a:sysClr val="windowText" lastClr="000000"/>
                </a:solidFill>
                <a:latin typeface="Roboto" panose="02000000000000000000" pitchFamily="2" charset="0"/>
                <a:ea typeface="Roboto" panose="02000000000000000000" pitchFamily="2" charset="0"/>
              </a:rPr>
              <a:t> </a:t>
            </a:r>
            <a:r>
              <a:rPr lang="ru-RU" kern="0" dirty="0">
                <a:solidFill>
                  <a:sysClr val="windowText" lastClr="000000"/>
                </a:solidFill>
                <a:latin typeface="Roboto" panose="02000000000000000000" pitchFamily="2" charset="0"/>
                <a:ea typeface="Roboto" panose="02000000000000000000" pitchFamily="2" charset="0"/>
              </a:rPr>
              <a:t>в весах</a:t>
            </a:r>
          </a:p>
          <a:p>
            <a:pPr marL="285750" indent="-285750">
              <a:lnSpc>
                <a:spcPct val="150000"/>
              </a:lnSpc>
              <a:buFont typeface="Arial" panose="020B0604020202020204" pitchFamily="34" charset="0"/>
              <a:buChar char="•"/>
            </a:pPr>
            <a:r>
              <a:rPr lang="ru-RU" kern="0" dirty="0">
                <a:solidFill>
                  <a:sysClr val="windowText" lastClr="000000"/>
                </a:solidFill>
                <a:latin typeface="Roboto" panose="02000000000000000000" pitchFamily="2" charset="0"/>
                <a:ea typeface="Roboto" panose="02000000000000000000" pitchFamily="2" charset="0"/>
              </a:rPr>
              <a:t>Модель не тренируется</a:t>
            </a:r>
          </a:p>
          <a:p>
            <a:pPr marL="285750" indent="-285750">
              <a:lnSpc>
                <a:spcPct val="150000"/>
              </a:lnSpc>
              <a:buFont typeface="Arial" panose="020B0604020202020204" pitchFamily="34" charset="0"/>
              <a:buChar char="•"/>
            </a:pPr>
            <a:r>
              <a:rPr lang="ru-RU" kern="0" dirty="0">
                <a:solidFill>
                  <a:sysClr val="windowText" lastClr="000000"/>
                </a:solidFill>
                <a:latin typeface="Roboto" panose="02000000000000000000" pitchFamily="2" charset="0"/>
                <a:ea typeface="Roboto" panose="02000000000000000000" pitchFamily="2" charset="0"/>
              </a:rPr>
              <a:t>Веса в модели экспоненциально большие</a:t>
            </a:r>
          </a:p>
        </p:txBody>
      </p:sp>
      <p:pic>
        <p:nvPicPr>
          <p:cNvPr id="6" name="Picture 5">
            <a:extLst>
              <a:ext uri="{FF2B5EF4-FFF2-40B4-BE49-F238E27FC236}">
                <a16:creationId xmlns:a16="http://schemas.microsoft.com/office/drawing/2014/main" id="{BAEE5BC4-80F6-D849-A5AB-C7627BABD9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43600" y="878674"/>
            <a:ext cx="2609576" cy="3463125"/>
          </a:xfrm>
          <a:prstGeom prst="ellipse">
            <a:avLst/>
          </a:prstGeom>
          <a:ln>
            <a:noFill/>
          </a:ln>
          <a:effectLst>
            <a:softEdge rad="112500"/>
          </a:effectLst>
        </p:spPr>
      </p:pic>
    </p:spTree>
    <p:extLst>
      <p:ext uri="{BB962C8B-B14F-4D97-AF65-F5344CB8AC3E}">
        <p14:creationId xmlns:p14="http://schemas.microsoft.com/office/powerpoint/2010/main" val="3273740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73575" y="388000"/>
            <a:ext cx="6225366" cy="497840"/>
          </a:xfrm>
          <a:prstGeom prst="rect">
            <a:avLst/>
          </a:prstGeom>
        </p:spPr>
        <p:txBody>
          <a:bodyPr vert="horz" wrap="square" lIns="0" tIns="12700" rIns="0" bIns="0" rtlCol="0">
            <a:spAutoFit/>
          </a:bodyPr>
          <a:lstStyle/>
          <a:p>
            <a:pPr marL="12700">
              <a:lnSpc>
                <a:spcPct val="100000"/>
              </a:lnSpc>
              <a:spcBef>
                <a:spcPts val="100"/>
              </a:spcBef>
            </a:pPr>
            <a:r>
              <a:rPr spc="-30" dirty="0"/>
              <a:t>Карта</a:t>
            </a:r>
            <a:r>
              <a:rPr spc="-65" dirty="0"/>
              <a:t> </a:t>
            </a:r>
            <a:r>
              <a:rPr spc="-15" dirty="0"/>
              <a:t>курса</a:t>
            </a:r>
          </a:p>
        </p:txBody>
      </p:sp>
      <p:sp>
        <p:nvSpPr>
          <p:cNvPr id="3" name="object 3"/>
          <p:cNvSpPr/>
          <p:nvPr/>
        </p:nvSpPr>
        <p:spPr>
          <a:xfrm>
            <a:off x="5805201" y="627324"/>
            <a:ext cx="2473325" cy="579755"/>
          </a:xfrm>
          <a:custGeom>
            <a:avLst/>
            <a:gdLst/>
            <a:ahLst/>
            <a:cxnLst/>
            <a:rect l="l" t="t" r="r" b="b"/>
            <a:pathLst>
              <a:path w="2473325" h="579755">
                <a:moveTo>
                  <a:pt x="2376647" y="579299"/>
                </a:moveTo>
                <a:lnTo>
                  <a:pt x="96551" y="579299"/>
                </a:lnTo>
                <a:lnTo>
                  <a:pt x="58969" y="571712"/>
                </a:lnTo>
                <a:lnTo>
                  <a:pt x="28279" y="551020"/>
                </a:lnTo>
                <a:lnTo>
                  <a:pt x="7587" y="520330"/>
                </a:lnTo>
                <a:lnTo>
                  <a:pt x="0" y="482747"/>
                </a:lnTo>
                <a:lnTo>
                  <a:pt x="0" y="96551"/>
                </a:lnTo>
                <a:lnTo>
                  <a:pt x="7587" y="58969"/>
                </a:lnTo>
                <a:lnTo>
                  <a:pt x="28279" y="28279"/>
                </a:lnTo>
                <a:lnTo>
                  <a:pt x="58969" y="7587"/>
                </a:lnTo>
                <a:lnTo>
                  <a:pt x="96551" y="0"/>
                </a:lnTo>
                <a:lnTo>
                  <a:pt x="2376647" y="0"/>
                </a:lnTo>
                <a:lnTo>
                  <a:pt x="2430215" y="16221"/>
                </a:lnTo>
                <a:lnTo>
                  <a:pt x="2465850" y="59603"/>
                </a:lnTo>
                <a:lnTo>
                  <a:pt x="2473199" y="96551"/>
                </a:lnTo>
                <a:lnTo>
                  <a:pt x="2473199" y="482747"/>
                </a:lnTo>
                <a:lnTo>
                  <a:pt x="2465612" y="520330"/>
                </a:lnTo>
                <a:lnTo>
                  <a:pt x="2444920" y="551020"/>
                </a:lnTo>
                <a:lnTo>
                  <a:pt x="2414230" y="571712"/>
                </a:lnTo>
                <a:lnTo>
                  <a:pt x="2376647" y="579299"/>
                </a:lnTo>
                <a:close/>
              </a:path>
            </a:pathLst>
          </a:custGeom>
          <a:solidFill>
            <a:srgbClr val="FFD966"/>
          </a:solidFill>
        </p:spPr>
        <p:txBody>
          <a:bodyPr wrap="square" lIns="0" tIns="0" rIns="0" bIns="0" rtlCol="0" anchor="ctr"/>
          <a:lstStyle/>
          <a:p>
            <a:pPr algn="ctr"/>
            <a:r>
              <a:rPr lang="ru-RU" sz="1400" spc="-20" dirty="0">
                <a:latin typeface="Roboto"/>
                <a:cs typeface="Roboto"/>
              </a:rPr>
              <a:t>Продвинутые методы машинного обучения</a:t>
            </a:r>
          </a:p>
        </p:txBody>
      </p:sp>
      <p:sp>
        <p:nvSpPr>
          <p:cNvPr id="5" name="object 5"/>
          <p:cNvSpPr/>
          <p:nvPr/>
        </p:nvSpPr>
        <p:spPr>
          <a:xfrm>
            <a:off x="1897874" y="1638275"/>
            <a:ext cx="2473325" cy="579755"/>
          </a:xfrm>
          <a:custGeom>
            <a:avLst/>
            <a:gdLst/>
            <a:ahLst/>
            <a:cxnLst/>
            <a:rect l="l" t="t" r="r" b="b"/>
            <a:pathLst>
              <a:path w="2473325" h="579755">
                <a:moveTo>
                  <a:pt x="2376647" y="579299"/>
                </a:moveTo>
                <a:lnTo>
                  <a:pt x="96551" y="579299"/>
                </a:lnTo>
                <a:lnTo>
                  <a:pt x="58969" y="571712"/>
                </a:lnTo>
                <a:lnTo>
                  <a:pt x="28279" y="551020"/>
                </a:lnTo>
                <a:lnTo>
                  <a:pt x="7587" y="520330"/>
                </a:lnTo>
                <a:lnTo>
                  <a:pt x="0" y="482747"/>
                </a:lnTo>
                <a:lnTo>
                  <a:pt x="0" y="96551"/>
                </a:lnTo>
                <a:lnTo>
                  <a:pt x="7587" y="58969"/>
                </a:lnTo>
                <a:lnTo>
                  <a:pt x="28279" y="28279"/>
                </a:lnTo>
                <a:lnTo>
                  <a:pt x="58969" y="7587"/>
                </a:lnTo>
                <a:lnTo>
                  <a:pt x="96551" y="0"/>
                </a:lnTo>
                <a:lnTo>
                  <a:pt x="2376647" y="0"/>
                </a:lnTo>
                <a:lnTo>
                  <a:pt x="2430215" y="16221"/>
                </a:lnTo>
                <a:lnTo>
                  <a:pt x="2465850" y="59603"/>
                </a:lnTo>
                <a:lnTo>
                  <a:pt x="2473199" y="96551"/>
                </a:lnTo>
                <a:lnTo>
                  <a:pt x="2473199" y="482747"/>
                </a:lnTo>
                <a:lnTo>
                  <a:pt x="2465612" y="520330"/>
                </a:lnTo>
                <a:lnTo>
                  <a:pt x="2444920" y="551020"/>
                </a:lnTo>
                <a:lnTo>
                  <a:pt x="2414230" y="571712"/>
                </a:lnTo>
                <a:lnTo>
                  <a:pt x="2376647" y="579299"/>
                </a:lnTo>
                <a:close/>
              </a:path>
            </a:pathLst>
          </a:custGeom>
          <a:solidFill>
            <a:srgbClr val="FFD966"/>
          </a:solidFill>
          <a:ln>
            <a:noFill/>
          </a:ln>
          <a:effectLst>
            <a:glow rad="139700">
              <a:schemeClr val="accent1">
                <a:satMod val="175000"/>
                <a:alpha val="40000"/>
              </a:schemeClr>
            </a:glow>
          </a:effectLst>
        </p:spPr>
        <p:txBody>
          <a:bodyPr spcFirstLastPara="1" wrap="square" lIns="162000" tIns="91425" rIns="162000" bIns="91425" anchor="ctr" anchorCtr="0">
            <a:noAutofit/>
          </a:bodyPr>
          <a:lstStyle/>
          <a:p>
            <a:pPr>
              <a:buClr>
                <a:srgbClr val="000000"/>
              </a:buClr>
            </a:pPr>
            <a:r>
              <a:rPr lang="ru-RU" sz="1400" spc="-10" dirty="0">
                <a:latin typeface="Roboto"/>
                <a:cs typeface="Roboto"/>
              </a:rPr>
              <a:t>Введение </a:t>
            </a:r>
            <a:r>
              <a:rPr lang="ru-RU" sz="1400" spc="-10">
                <a:latin typeface="Roboto"/>
                <a:cs typeface="Roboto"/>
              </a:rPr>
              <a:t>в </a:t>
            </a:r>
            <a:r>
              <a:rPr lang="en-US" sz="1400" spc="-10">
                <a:latin typeface="Roboto"/>
                <a:cs typeface="Roboto"/>
              </a:rPr>
              <a:t>Deep Learning</a:t>
            </a:r>
            <a:endParaRPr lang="en-US" sz="1400" spc="-10" dirty="0">
              <a:latin typeface="Roboto"/>
              <a:cs typeface="Roboto"/>
            </a:endParaRPr>
          </a:p>
        </p:txBody>
      </p:sp>
      <p:sp>
        <p:nvSpPr>
          <p:cNvPr id="7" name="object 7"/>
          <p:cNvSpPr/>
          <p:nvPr/>
        </p:nvSpPr>
        <p:spPr>
          <a:xfrm>
            <a:off x="5205882" y="1847802"/>
            <a:ext cx="2203450" cy="579755"/>
          </a:xfrm>
          <a:custGeom>
            <a:avLst/>
            <a:gdLst/>
            <a:ahLst/>
            <a:cxnLst/>
            <a:rect l="l" t="t" r="r" b="b"/>
            <a:pathLst>
              <a:path w="2203450" h="579755">
                <a:moveTo>
                  <a:pt x="2106648" y="579299"/>
                </a:moveTo>
                <a:lnTo>
                  <a:pt x="96551" y="579299"/>
                </a:lnTo>
                <a:lnTo>
                  <a:pt x="58969" y="571712"/>
                </a:lnTo>
                <a:lnTo>
                  <a:pt x="28279" y="551020"/>
                </a:lnTo>
                <a:lnTo>
                  <a:pt x="7587" y="520330"/>
                </a:lnTo>
                <a:lnTo>
                  <a:pt x="0" y="482747"/>
                </a:lnTo>
                <a:lnTo>
                  <a:pt x="0" y="96551"/>
                </a:lnTo>
                <a:lnTo>
                  <a:pt x="7587" y="58969"/>
                </a:lnTo>
                <a:lnTo>
                  <a:pt x="28279" y="28279"/>
                </a:lnTo>
                <a:lnTo>
                  <a:pt x="58969" y="7587"/>
                </a:lnTo>
                <a:lnTo>
                  <a:pt x="96551" y="0"/>
                </a:lnTo>
                <a:lnTo>
                  <a:pt x="2106648" y="0"/>
                </a:lnTo>
                <a:lnTo>
                  <a:pt x="2160214" y="16221"/>
                </a:lnTo>
                <a:lnTo>
                  <a:pt x="2195850" y="59603"/>
                </a:lnTo>
                <a:lnTo>
                  <a:pt x="2203199" y="96551"/>
                </a:lnTo>
                <a:lnTo>
                  <a:pt x="2203199" y="482747"/>
                </a:lnTo>
                <a:lnTo>
                  <a:pt x="2195612" y="520330"/>
                </a:lnTo>
                <a:lnTo>
                  <a:pt x="2174920" y="551020"/>
                </a:lnTo>
                <a:lnTo>
                  <a:pt x="2144230" y="571712"/>
                </a:lnTo>
                <a:lnTo>
                  <a:pt x="2106648" y="579299"/>
                </a:lnTo>
                <a:close/>
              </a:path>
            </a:pathLst>
          </a:custGeom>
          <a:solidFill>
            <a:srgbClr val="FFD966"/>
          </a:solidFill>
        </p:spPr>
        <p:txBody>
          <a:bodyPr wrap="square" lIns="0" tIns="0" rIns="0" bIns="0" rtlCol="0" anchor="ctr"/>
          <a:lstStyle/>
          <a:p>
            <a:pPr algn="ctr"/>
            <a:r>
              <a:rPr lang="ru-RU" sz="1400" spc="-20" dirty="0">
                <a:latin typeface="Roboto"/>
                <a:cs typeface="Roboto"/>
              </a:rPr>
              <a:t>Сбор данных. Анализ текстовых данных</a:t>
            </a:r>
            <a:endParaRPr sz="1400" spc="-20" dirty="0">
              <a:latin typeface="Roboto"/>
              <a:cs typeface="Roboto"/>
            </a:endParaRPr>
          </a:p>
        </p:txBody>
      </p:sp>
      <p:sp>
        <p:nvSpPr>
          <p:cNvPr id="9" name="object 9"/>
          <p:cNvSpPr/>
          <p:nvPr/>
        </p:nvSpPr>
        <p:spPr>
          <a:xfrm>
            <a:off x="1116500" y="3022737"/>
            <a:ext cx="2971165" cy="579755"/>
          </a:xfrm>
          <a:custGeom>
            <a:avLst/>
            <a:gdLst/>
            <a:ahLst/>
            <a:cxnLst/>
            <a:rect l="l" t="t" r="r" b="b"/>
            <a:pathLst>
              <a:path w="2971165" h="579754">
                <a:moveTo>
                  <a:pt x="2874047" y="579299"/>
                </a:moveTo>
                <a:lnTo>
                  <a:pt x="96551" y="579299"/>
                </a:lnTo>
                <a:lnTo>
                  <a:pt x="58969" y="571712"/>
                </a:lnTo>
                <a:lnTo>
                  <a:pt x="28279" y="551020"/>
                </a:lnTo>
                <a:lnTo>
                  <a:pt x="7587" y="520330"/>
                </a:lnTo>
                <a:lnTo>
                  <a:pt x="0" y="482747"/>
                </a:lnTo>
                <a:lnTo>
                  <a:pt x="0" y="96551"/>
                </a:lnTo>
                <a:lnTo>
                  <a:pt x="7587" y="58969"/>
                </a:lnTo>
                <a:lnTo>
                  <a:pt x="28279" y="28279"/>
                </a:lnTo>
                <a:lnTo>
                  <a:pt x="58969" y="7587"/>
                </a:lnTo>
                <a:lnTo>
                  <a:pt x="96551" y="0"/>
                </a:lnTo>
                <a:lnTo>
                  <a:pt x="2874047" y="0"/>
                </a:lnTo>
                <a:lnTo>
                  <a:pt x="2927615" y="16221"/>
                </a:lnTo>
                <a:lnTo>
                  <a:pt x="2963250" y="59603"/>
                </a:lnTo>
                <a:lnTo>
                  <a:pt x="2970599" y="96551"/>
                </a:lnTo>
                <a:lnTo>
                  <a:pt x="2970599" y="482747"/>
                </a:lnTo>
                <a:lnTo>
                  <a:pt x="2963012" y="520330"/>
                </a:lnTo>
                <a:lnTo>
                  <a:pt x="2942320" y="551020"/>
                </a:lnTo>
                <a:lnTo>
                  <a:pt x="2911630" y="571712"/>
                </a:lnTo>
                <a:lnTo>
                  <a:pt x="2874047" y="579299"/>
                </a:lnTo>
                <a:close/>
              </a:path>
            </a:pathLst>
          </a:custGeom>
          <a:solidFill>
            <a:srgbClr val="FFD966"/>
          </a:solidFill>
        </p:spPr>
        <p:txBody>
          <a:bodyPr wrap="square" lIns="0" tIns="0" rIns="0" bIns="0" rtlCol="0" anchor="ctr"/>
          <a:lstStyle/>
          <a:p>
            <a:pPr algn="ctr"/>
            <a:r>
              <a:rPr lang="ru-RU" sz="1400" b="0" i="0" u="none" strike="noStrike" dirty="0">
                <a:effectLst/>
                <a:latin typeface="roboto" panose="02000000000000000000" pitchFamily="2" charset="0"/>
              </a:rPr>
              <a:t>Рекомендательные системы</a:t>
            </a:r>
          </a:p>
        </p:txBody>
      </p:sp>
      <p:sp>
        <p:nvSpPr>
          <p:cNvPr id="11" name="object 11"/>
          <p:cNvSpPr/>
          <p:nvPr/>
        </p:nvSpPr>
        <p:spPr>
          <a:xfrm>
            <a:off x="5840299" y="2778634"/>
            <a:ext cx="2473325" cy="579755"/>
          </a:xfrm>
          <a:custGeom>
            <a:avLst/>
            <a:gdLst/>
            <a:ahLst/>
            <a:cxnLst/>
            <a:rect l="l" t="t" r="r" b="b"/>
            <a:pathLst>
              <a:path w="2473325" h="579754">
                <a:moveTo>
                  <a:pt x="2376647" y="579300"/>
                </a:moveTo>
                <a:lnTo>
                  <a:pt x="96551" y="579300"/>
                </a:lnTo>
                <a:lnTo>
                  <a:pt x="58969" y="571712"/>
                </a:lnTo>
                <a:lnTo>
                  <a:pt x="28279" y="551020"/>
                </a:lnTo>
                <a:lnTo>
                  <a:pt x="7587" y="520330"/>
                </a:lnTo>
                <a:lnTo>
                  <a:pt x="0" y="482748"/>
                </a:lnTo>
                <a:lnTo>
                  <a:pt x="0" y="96551"/>
                </a:lnTo>
                <a:lnTo>
                  <a:pt x="7587" y="58969"/>
                </a:lnTo>
                <a:lnTo>
                  <a:pt x="28279" y="28279"/>
                </a:lnTo>
                <a:lnTo>
                  <a:pt x="58969" y="7587"/>
                </a:lnTo>
                <a:lnTo>
                  <a:pt x="96551" y="0"/>
                </a:lnTo>
                <a:lnTo>
                  <a:pt x="2376647" y="0"/>
                </a:lnTo>
                <a:lnTo>
                  <a:pt x="2430215" y="16221"/>
                </a:lnTo>
                <a:lnTo>
                  <a:pt x="2465850" y="59603"/>
                </a:lnTo>
                <a:lnTo>
                  <a:pt x="2473200" y="96551"/>
                </a:lnTo>
                <a:lnTo>
                  <a:pt x="2473200" y="482748"/>
                </a:lnTo>
                <a:lnTo>
                  <a:pt x="2465612" y="520330"/>
                </a:lnTo>
                <a:lnTo>
                  <a:pt x="2444920" y="551020"/>
                </a:lnTo>
                <a:lnTo>
                  <a:pt x="2414230" y="571712"/>
                </a:lnTo>
                <a:lnTo>
                  <a:pt x="2376647" y="579300"/>
                </a:lnTo>
                <a:close/>
              </a:path>
            </a:pathLst>
          </a:custGeom>
          <a:solidFill>
            <a:srgbClr val="FFD966"/>
          </a:solidFill>
        </p:spPr>
        <p:txBody>
          <a:bodyPr wrap="square" lIns="0" tIns="0" rIns="0" bIns="0" rtlCol="0" anchor="ctr"/>
          <a:lstStyle/>
          <a:p>
            <a:pPr algn="ctr"/>
            <a:r>
              <a:rPr lang="ru-RU" sz="1400" b="0" i="0" u="none" strike="noStrike" dirty="0">
                <a:effectLst/>
                <a:latin typeface="roboto" panose="02000000000000000000" pitchFamily="2" charset="0"/>
              </a:rPr>
              <a:t>Анализ временных рядов</a:t>
            </a:r>
          </a:p>
        </p:txBody>
      </p:sp>
      <p:sp>
        <p:nvSpPr>
          <p:cNvPr id="14" name="object 14"/>
          <p:cNvSpPr/>
          <p:nvPr/>
        </p:nvSpPr>
        <p:spPr>
          <a:xfrm>
            <a:off x="1472660" y="916975"/>
            <a:ext cx="4332605" cy="1220470"/>
          </a:xfrm>
          <a:custGeom>
            <a:avLst/>
            <a:gdLst/>
            <a:ahLst/>
            <a:cxnLst/>
            <a:rect l="l" t="t" r="r" b="b"/>
            <a:pathLst>
              <a:path w="4332605" h="1220470">
                <a:moveTo>
                  <a:pt x="2898413" y="1010949"/>
                </a:moveTo>
                <a:lnTo>
                  <a:pt x="2964258" y="1012817"/>
                </a:lnTo>
                <a:lnTo>
                  <a:pt x="3023231" y="1018131"/>
                </a:lnTo>
                <a:lnTo>
                  <a:pt x="3076192" y="1026461"/>
                </a:lnTo>
                <a:lnTo>
                  <a:pt x="3124000" y="1037376"/>
                </a:lnTo>
                <a:lnTo>
                  <a:pt x="3167514" y="1050445"/>
                </a:lnTo>
                <a:lnTo>
                  <a:pt x="3207593" y="1065238"/>
                </a:lnTo>
                <a:lnTo>
                  <a:pt x="3245096" y="1081324"/>
                </a:lnTo>
                <a:lnTo>
                  <a:pt x="3280884" y="1098271"/>
                </a:lnTo>
                <a:lnTo>
                  <a:pt x="3315813" y="1115649"/>
                </a:lnTo>
                <a:lnTo>
                  <a:pt x="3350745" y="1133028"/>
                </a:lnTo>
                <a:lnTo>
                  <a:pt x="3386537" y="1149975"/>
                </a:lnTo>
                <a:lnTo>
                  <a:pt x="3424048" y="1166061"/>
                </a:lnTo>
                <a:lnTo>
                  <a:pt x="3464138" y="1180854"/>
                </a:lnTo>
                <a:lnTo>
                  <a:pt x="3507664" y="1193923"/>
                </a:lnTo>
                <a:lnTo>
                  <a:pt x="3555486" y="1204838"/>
                </a:lnTo>
                <a:lnTo>
                  <a:pt x="3608463" y="1213168"/>
                </a:lnTo>
                <a:lnTo>
                  <a:pt x="3667452" y="1218482"/>
                </a:lnTo>
                <a:lnTo>
                  <a:pt x="3733313" y="1220349"/>
                </a:lnTo>
              </a:path>
              <a:path w="4332605" h="1220470">
                <a:moveTo>
                  <a:pt x="4332540" y="0"/>
                </a:moveTo>
                <a:lnTo>
                  <a:pt x="4257836" y="109"/>
                </a:lnTo>
                <a:lnTo>
                  <a:pt x="4183563" y="436"/>
                </a:lnTo>
                <a:lnTo>
                  <a:pt x="4109729" y="978"/>
                </a:lnTo>
                <a:lnTo>
                  <a:pt x="4036339" y="1732"/>
                </a:lnTo>
                <a:lnTo>
                  <a:pt x="3963400" y="2696"/>
                </a:lnTo>
                <a:lnTo>
                  <a:pt x="3890918" y="3866"/>
                </a:lnTo>
                <a:lnTo>
                  <a:pt x="3818900" y="5241"/>
                </a:lnTo>
                <a:lnTo>
                  <a:pt x="3747352" y="6817"/>
                </a:lnTo>
                <a:lnTo>
                  <a:pt x="3676281" y="8593"/>
                </a:lnTo>
                <a:lnTo>
                  <a:pt x="3605692" y="10564"/>
                </a:lnTo>
                <a:lnTo>
                  <a:pt x="3535592" y="12729"/>
                </a:lnTo>
                <a:lnTo>
                  <a:pt x="3465987" y="15085"/>
                </a:lnTo>
                <a:lnTo>
                  <a:pt x="3396885" y="17630"/>
                </a:lnTo>
                <a:lnTo>
                  <a:pt x="3328291" y="20360"/>
                </a:lnTo>
                <a:lnTo>
                  <a:pt x="3260211" y="23273"/>
                </a:lnTo>
                <a:lnTo>
                  <a:pt x="3192652" y="26366"/>
                </a:lnTo>
                <a:lnTo>
                  <a:pt x="3125621" y="29637"/>
                </a:lnTo>
                <a:lnTo>
                  <a:pt x="3059124" y="33083"/>
                </a:lnTo>
                <a:lnTo>
                  <a:pt x="2993166" y="36702"/>
                </a:lnTo>
                <a:lnTo>
                  <a:pt x="2927755" y="40490"/>
                </a:lnTo>
                <a:lnTo>
                  <a:pt x="2862897" y="44445"/>
                </a:lnTo>
                <a:lnTo>
                  <a:pt x="2798599" y="48565"/>
                </a:lnTo>
                <a:lnTo>
                  <a:pt x="2734866" y="52847"/>
                </a:lnTo>
                <a:lnTo>
                  <a:pt x="2671705" y="57287"/>
                </a:lnTo>
                <a:lnTo>
                  <a:pt x="2609122" y="61884"/>
                </a:lnTo>
                <a:lnTo>
                  <a:pt x="2547124" y="66635"/>
                </a:lnTo>
                <a:lnTo>
                  <a:pt x="2485717" y="71538"/>
                </a:lnTo>
                <a:lnTo>
                  <a:pt x="2424908" y="76588"/>
                </a:lnTo>
                <a:lnTo>
                  <a:pt x="2364702" y="81785"/>
                </a:lnTo>
                <a:lnTo>
                  <a:pt x="2305107" y="87125"/>
                </a:lnTo>
                <a:lnTo>
                  <a:pt x="2246128" y="92605"/>
                </a:lnTo>
                <a:lnTo>
                  <a:pt x="2187773" y="98223"/>
                </a:lnTo>
                <a:lnTo>
                  <a:pt x="2130046" y="103977"/>
                </a:lnTo>
                <a:lnTo>
                  <a:pt x="2072956" y="109863"/>
                </a:lnTo>
                <a:lnTo>
                  <a:pt x="2016508" y="115879"/>
                </a:lnTo>
                <a:lnTo>
                  <a:pt x="1960708" y="122022"/>
                </a:lnTo>
                <a:lnTo>
                  <a:pt x="1905563" y="128291"/>
                </a:lnTo>
                <a:lnTo>
                  <a:pt x="1851079" y="134681"/>
                </a:lnTo>
                <a:lnTo>
                  <a:pt x="1797263" y="141190"/>
                </a:lnTo>
                <a:lnTo>
                  <a:pt x="1744121" y="147816"/>
                </a:lnTo>
                <a:lnTo>
                  <a:pt x="1691659" y="154556"/>
                </a:lnTo>
                <a:lnTo>
                  <a:pt x="1639884" y="161408"/>
                </a:lnTo>
                <a:lnTo>
                  <a:pt x="1588802" y="168368"/>
                </a:lnTo>
                <a:lnTo>
                  <a:pt x="1538420" y="175434"/>
                </a:lnTo>
                <a:lnTo>
                  <a:pt x="1488744" y="182604"/>
                </a:lnTo>
                <a:lnTo>
                  <a:pt x="1439779" y="189875"/>
                </a:lnTo>
                <a:lnTo>
                  <a:pt x="1391534" y="197244"/>
                </a:lnTo>
                <a:lnTo>
                  <a:pt x="1344013" y="204708"/>
                </a:lnTo>
                <a:lnTo>
                  <a:pt x="1297224" y="212265"/>
                </a:lnTo>
                <a:lnTo>
                  <a:pt x="1251173" y="219912"/>
                </a:lnTo>
                <a:lnTo>
                  <a:pt x="1205865" y="227647"/>
                </a:lnTo>
                <a:lnTo>
                  <a:pt x="1161308" y="235466"/>
                </a:lnTo>
                <a:lnTo>
                  <a:pt x="1117509" y="243368"/>
                </a:lnTo>
                <a:lnTo>
                  <a:pt x="1074472" y="251350"/>
                </a:lnTo>
                <a:lnTo>
                  <a:pt x="1032205" y="259408"/>
                </a:lnTo>
                <a:lnTo>
                  <a:pt x="990714" y="267540"/>
                </a:lnTo>
                <a:lnTo>
                  <a:pt x="950005" y="275745"/>
                </a:lnTo>
                <a:lnTo>
                  <a:pt x="910085" y="284018"/>
                </a:lnTo>
                <a:lnTo>
                  <a:pt x="870960" y="292357"/>
                </a:lnTo>
                <a:lnTo>
                  <a:pt x="832637" y="300760"/>
                </a:lnTo>
                <a:lnTo>
                  <a:pt x="795122" y="309224"/>
                </a:lnTo>
                <a:lnTo>
                  <a:pt x="722540" y="326325"/>
                </a:lnTo>
                <a:lnTo>
                  <a:pt x="653266" y="343638"/>
                </a:lnTo>
                <a:lnTo>
                  <a:pt x="587352" y="361141"/>
                </a:lnTo>
                <a:lnTo>
                  <a:pt x="524847" y="378815"/>
                </a:lnTo>
                <a:lnTo>
                  <a:pt x="465803" y="396637"/>
                </a:lnTo>
                <a:lnTo>
                  <a:pt x="410272" y="414586"/>
                </a:lnTo>
                <a:lnTo>
                  <a:pt x="358303" y="432641"/>
                </a:lnTo>
                <a:lnTo>
                  <a:pt x="309948" y="450782"/>
                </a:lnTo>
                <a:lnTo>
                  <a:pt x="265259" y="468986"/>
                </a:lnTo>
                <a:lnTo>
                  <a:pt x="224285" y="487232"/>
                </a:lnTo>
                <a:lnTo>
                  <a:pt x="187079" y="505499"/>
                </a:lnTo>
                <a:lnTo>
                  <a:pt x="135498" y="534649"/>
                </a:lnTo>
                <a:lnTo>
                  <a:pt x="93104" y="563711"/>
                </a:lnTo>
                <a:lnTo>
                  <a:pt x="59356" y="592602"/>
                </a:lnTo>
                <a:lnTo>
                  <a:pt x="33712" y="621233"/>
                </a:lnTo>
                <a:lnTo>
                  <a:pt x="4575" y="677374"/>
                </a:lnTo>
                <a:lnTo>
                  <a:pt x="0" y="704711"/>
                </a:lnTo>
                <a:lnTo>
                  <a:pt x="1366" y="731444"/>
                </a:lnTo>
                <a:lnTo>
                  <a:pt x="19758" y="782754"/>
                </a:lnTo>
                <a:lnTo>
                  <a:pt x="55426" y="830612"/>
                </a:lnTo>
                <a:lnTo>
                  <a:pt x="104041" y="874328"/>
                </a:lnTo>
                <a:lnTo>
                  <a:pt x="161278" y="913213"/>
                </a:lnTo>
                <a:lnTo>
                  <a:pt x="222809" y="946575"/>
                </a:lnTo>
                <a:lnTo>
                  <a:pt x="284307" y="973725"/>
                </a:lnTo>
                <a:lnTo>
                  <a:pt x="341446" y="993973"/>
                </a:lnTo>
                <a:lnTo>
                  <a:pt x="389899" y="1006628"/>
                </a:lnTo>
                <a:lnTo>
                  <a:pt x="409517" y="1009892"/>
                </a:lnTo>
                <a:lnTo>
                  <a:pt x="425340" y="1010999"/>
                </a:lnTo>
              </a:path>
            </a:pathLst>
          </a:custGeom>
          <a:ln w="9524">
            <a:solidFill>
              <a:srgbClr val="000000"/>
            </a:solidFill>
          </a:ln>
        </p:spPr>
        <p:txBody>
          <a:bodyPr wrap="square" lIns="0" tIns="0" rIns="0" bIns="0" rtlCol="0"/>
          <a:lstStyle/>
          <a:p>
            <a:endParaRPr/>
          </a:p>
        </p:txBody>
      </p:sp>
      <p:sp>
        <p:nvSpPr>
          <p:cNvPr id="15" name="object 15"/>
          <p:cNvSpPr/>
          <p:nvPr/>
        </p:nvSpPr>
        <p:spPr>
          <a:xfrm>
            <a:off x="1501749" y="4031600"/>
            <a:ext cx="3084195" cy="579755"/>
          </a:xfrm>
          <a:custGeom>
            <a:avLst/>
            <a:gdLst/>
            <a:ahLst/>
            <a:cxnLst/>
            <a:rect l="l" t="t" r="r" b="b"/>
            <a:pathLst>
              <a:path w="3084195" h="579754">
                <a:moveTo>
                  <a:pt x="2987147" y="579299"/>
                </a:moveTo>
                <a:lnTo>
                  <a:pt x="96551" y="579299"/>
                </a:lnTo>
                <a:lnTo>
                  <a:pt x="58969" y="571712"/>
                </a:lnTo>
                <a:lnTo>
                  <a:pt x="28279" y="551020"/>
                </a:lnTo>
                <a:lnTo>
                  <a:pt x="7587" y="520330"/>
                </a:lnTo>
                <a:lnTo>
                  <a:pt x="0" y="482747"/>
                </a:lnTo>
                <a:lnTo>
                  <a:pt x="0" y="96551"/>
                </a:lnTo>
                <a:lnTo>
                  <a:pt x="7587" y="58969"/>
                </a:lnTo>
                <a:lnTo>
                  <a:pt x="28279" y="28279"/>
                </a:lnTo>
                <a:lnTo>
                  <a:pt x="58969" y="7587"/>
                </a:lnTo>
                <a:lnTo>
                  <a:pt x="96551" y="0"/>
                </a:lnTo>
                <a:lnTo>
                  <a:pt x="2987147" y="0"/>
                </a:lnTo>
                <a:lnTo>
                  <a:pt x="3040715" y="16221"/>
                </a:lnTo>
                <a:lnTo>
                  <a:pt x="3076350" y="59603"/>
                </a:lnTo>
                <a:lnTo>
                  <a:pt x="3083699" y="96551"/>
                </a:lnTo>
                <a:lnTo>
                  <a:pt x="3083699" y="482747"/>
                </a:lnTo>
                <a:lnTo>
                  <a:pt x="3076112" y="520330"/>
                </a:lnTo>
                <a:lnTo>
                  <a:pt x="3055420" y="551020"/>
                </a:lnTo>
                <a:lnTo>
                  <a:pt x="3024730" y="571712"/>
                </a:lnTo>
                <a:lnTo>
                  <a:pt x="2987147" y="579299"/>
                </a:lnTo>
                <a:close/>
              </a:path>
            </a:pathLst>
          </a:custGeom>
          <a:solidFill>
            <a:srgbClr val="FFD966"/>
          </a:solidFill>
        </p:spPr>
        <p:txBody>
          <a:bodyPr wrap="square" lIns="0" tIns="0" rIns="0" bIns="0" rtlCol="0" anchor="ctr"/>
          <a:lstStyle/>
          <a:p>
            <a:pPr algn="ctr"/>
            <a:r>
              <a:rPr lang="ru-RU" sz="1400" b="0" i="0" u="none" strike="noStrike" dirty="0">
                <a:effectLst/>
                <a:latin typeface="roboto" panose="02000000000000000000" pitchFamily="2" charset="0"/>
              </a:rPr>
              <a:t>Дополнительные темы</a:t>
            </a:r>
          </a:p>
        </p:txBody>
      </p:sp>
      <p:sp>
        <p:nvSpPr>
          <p:cNvPr id="18" name="object 18"/>
          <p:cNvSpPr/>
          <p:nvPr/>
        </p:nvSpPr>
        <p:spPr>
          <a:xfrm>
            <a:off x="870483" y="2137452"/>
            <a:ext cx="7710805" cy="2184400"/>
          </a:xfrm>
          <a:custGeom>
            <a:avLst/>
            <a:gdLst/>
            <a:ahLst/>
            <a:cxnLst/>
            <a:rect l="l" t="t" r="r" b="b"/>
            <a:pathLst>
              <a:path w="7710805" h="2184400">
                <a:moveTo>
                  <a:pt x="6538599" y="0"/>
                </a:moveTo>
                <a:lnTo>
                  <a:pt x="6604000" y="1019"/>
                </a:lnTo>
                <a:lnTo>
                  <a:pt x="6668319" y="4025"/>
                </a:lnTo>
                <a:lnTo>
                  <a:pt x="6731475" y="8937"/>
                </a:lnTo>
                <a:lnTo>
                  <a:pt x="6793390" y="15677"/>
                </a:lnTo>
                <a:lnTo>
                  <a:pt x="6853985" y="24164"/>
                </a:lnTo>
                <a:lnTo>
                  <a:pt x="6913181" y="34320"/>
                </a:lnTo>
                <a:lnTo>
                  <a:pt x="6970897" y="46065"/>
                </a:lnTo>
                <a:lnTo>
                  <a:pt x="7027055" y="59319"/>
                </a:lnTo>
                <a:lnTo>
                  <a:pt x="7081576" y="74004"/>
                </a:lnTo>
                <a:lnTo>
                  <a:pt x="7134380" y="90039"/>
                </a:lnTo>
                <a:lnTo>
                  <a:pt x="7185389" y="107345"/>
                </a:lnTo>
                <a:lnTo>
                  <a:pt x="7234522" y="125843"/>
                </a:lnTo>
                <a:lnTo>
                  <a:pt x="7281701" y="145453"/>
                </a:lnTo>
                <a:lnTo>
                  <a:pt x="7326847" y="166095"/>
                </a:lnTo>
                <a:lnTo>
                  <a:pt x="7369880" y="187692"/>
                </a:lnTo>
                <a:lnTo>
                  <a:pt x="7410721" y="210162"/>
                </a:lnTo>
                <a:lnTo>
                  <a:pt x="7449291" y="233426"/>
                </a:lnTo>
                <a:lnTo>
                  <a:pt x="7485511" y="257406"/>
                </a:lnTo>
                <a:lnTo>
                  <a:pt x="7519301" y="282021"/>
                </a:lnTo>
                <a:lnTo>
                  <a:pt x="7550582" y="307192"/>
                </a:lnTo>
                <a:lnTo>
                  <a:pt x="7579275" y="332840"/>
                </a:lnTo>
                <a:lnTo>
                  <a:pt x="7628579" y="385248"/>
                </a:lnTo>
                <a:lnTo>
                  <a:pt x="7666581" y="438610"/>
                </a:lnTo>
                <a:lnTo>
                  <a:pt x="7700257" y="515234"/>
                </a:lnTo>
                <a:lnTo>
                  <a:pt x="7709805" y="564510"/>
                </a:lnTo>
                <a:lnTo>
                  <a:pt x="7710791" y="612768"/>
                </a:lnTo>
                <a:lnTo>
                  <a:pt x="7704217" y="659500"/>
                </a:lnTo>
                <a:lnTo>
                  <a:pt x="7691085" y="704196"/>
                </a:lnTo>
                <a:lnTo>
                  <a:pt x="7672397" y="746348"/>
                </a:lnTo>
                <a:lnTo>
                  <a:pt x="7649154" y="785446"/>
                </a:lnTo>
                <a:lnTo>
                  <a:pt x="7622360" y="820983"/>
                </a:lnTo>
                <a:lnTo>
                  <a:pt x="7593014" y="852448"/>
                </a:lnTo>
                <a:lnTo>
                  <a:pt x="7562121" y="879334"/>
                </a:lnTo>
                <a:lnTo>
                  <a:pt x="7530680" y="901130"/>
                </a:lnTo>
                <a:lnTo>
                  <a:pt x="7470168" y="927422"/>
                </a:lnTo>
                <a:lnTo>
                  <a:pt x="7443099" y="930899"/>
                </a:lnTo>
              </a:path>
              <a:path w="7710805" h="2184400">
                <a:moveTo>
                  <a:pt x="4969816" y="930831"/>
                </a:moveTo>
                <a:lnTo>
                  <a:pt x="4898757" y="931386"/>
                </a:lnTo>
                <a:lnTo>
                  <a:pt x="4831532" y="933009"/>
                </a:lnTo>
                <a:lnTo>
                  <a:pt x="4767914" y="935636"/>
                </a:lnTo>
                <a:lnTo>
                  <a:pt x="4707678" y="939206"/>
                </a:lnTo>
                <a:lnTo>
                  <a:pt x="4650598" y="943655"/>
                </a:lnTo>
                <a:lnTo>
                  <a:pt x="4596449" y="948920"/>
                </a:lnTo>
                <a:lnTo>
                  <a:pt x="4545006" y="954939"/>
                </a:lnTo>
                <a:lnTo>
                  <a:pt x="4496043" y="961649"/>
                </a:lnTo>
                <a:lnTo>
                  <a:pt x="4449335" y="968988"/>
                </a:lnTo>
                <a:lnTo>
                  <a:pt x="4404655" y="976891"/>
                </a:lnTo>
                <a:lnTo>
                  <a:pt x="4361780" y="985297"/>
                </a:lnTo>
                <a:lnTo>
                  <a:pt x="4320483" y="994142"/>
                </a:lnTo>
                <a:lnTo>
                  <a:pt x="4280538" y="1003365"/>
                </a:lnTo>
                <a:lnTo>
                  <a:pt x="4241721" y="1012901"/>
                </a:lnTo>
                <a:lnTo>
                  <a:pt x="4203805" y="1022689"/>
                </a:lnTo>
                <a:lnTo>
                  <a:pt x="4166567" y="1032665"/>
                </a:lnTo>
                <a:lnTo>
                  <a:pt x="4129778" y="1042767"/>
                </a:lnTo>
                <a:lnTo>
                  <a:pt x="4056653" y="1063096"/>
                </a:lnTo>
                <a:lnTo>
                  <a:pt x="4019865" y="1073198"/>
                </a:lnTo>
                <a:lnTo>
                  <a:pt x="3982626" y="1083174"/>
                </a:lnTo>
                <a:lnTo>
                  <a:pt x="3944711" y="1092961"/>
                </a:lnTo>
                <a:lnTo>
                  <a:pt x="3905894" y="1102498"/>
                </a:lnTo>
                <a:lnTo>
                  <a:pt x="3865949" y="1111720"/>
                </a:lnTo>
                <a:lnTo>
                  <a:pt x="3824652" y="1120566"/>
                </a:lnTo>
                <a:lnTo>
                  <a:pt x="3781776" y="1128972"/>
                </a:lnTo>
                <a:lnTo>
                  <a:pt x="3737097" y="1136875"/>
                </a:lnTo>
                <a:lnTo>
                  <a:pt x="3690389" y="1144213"/>
                </a:lnTo>
                <a:lnTo>
                  <a:pt x="3641426" y="1150923"/>
                </a:lnTo>
                <a:lnTo>
                  <a:pt x="3589983" y="1156943"/>
                </a:lnTo>
                <a:lnTo>
                  <a:pt x="3535834" y="1162208"/>
                </a:lnTo>
                <a:lnTo>
                  <a:pt x="3478754" y="1166657"/>
                </a:lnTo>
                <a:lnTo>
                  <a:pt x="3418518" y="1170227"/>
                </a:lnTo>
                <a:lnTo>
                  <a:pt x="3354900" y="1172854"/>
                </a:lnTo>
                <a:lnTo>
                  <a:pt x="3287674" y="1174477"/>
                </a:lnTo>
                <a:lnTo>
                  <a:pt x="3216616" y="1175031"/>
                </a:lnTo>
              </a:path>
              <a:path w="7710805" h="2184400">
                <a:moveTo>
                  <a:pt x="246017" y="1174934"/>
                </a:moveTo>
                <a:lnTo>
                  <a:pt x="188605" y="1191926"/>
                </a:lnTo>
                <a:lnTo>
                  <a:pt x="130113" y="1239225"/>
                </a:lnTo>
                <a:lnTo>
                  <a:pt x="102260" y="1272518"/>
                </a:lnTo>
                <a:lnTo>
                  <a:pt x="76297" y="1311322"/>
                </a:lnTo>
                <a:lnTo>
                  <a:pt x="52942" y="1354948"/>
                </a:lnTo>
                <a:lnTo>
                  <a:pt x="32915" y="1402706"/>
                </a:lnTo>
                <a:lnTo>
                  <a:pt x="16936" y="1453909"/>
                </a:lnTo>
                <a:lnTo>
                  <a:pt x="5724" y="1507867"/>
                </a:lnTo>
                <a:lnTo>
                  <a:pt x="0" y="1563891"/>
                </a:lnTo>
                <a:lnTo>
                  <a:pt x="482" y="1621294"/>
                </a:lnTo>
                <a:lnTo>
                  <a:pt x="7890" y="1679384"/>
                </a:lnTo>
                <a:lnTo>
                  <a:pt x="17880" y="1721379"/>
                </a:lnTo>
                <a:lnTo>
                  <a:pt x="31687" y="1763114"/>
                </a:lnTo>
                <a:lnTo>
                  <a:pt x="49138" y="1804329"/>
                </a:lnTo>
                <a:lnTo>
                  <a:pt x="70061" y="1844767"/>
                </a:lnTo>
                <a:lnTo>
                  <a:pt x="94284" y="1884166"/>
                </a:lnTo>
                <a:lnTo>
                  <a:pt x="121635" y="1922268"/>
                </a:lnTo>
                <a:lnTo>
                  <a:pt x="151942" y="1958813"/>
                </a:lnTo>
                <a:lnTo>
                  <a:pt x="185033" y="1993541"/>
                </a:lnTo>
                <a:lnTo>
                  <a:pt x="220736" y="2026194"/>
                </a:lnTo>
                <a:lnTo>
                  <a:pt x="258879" y="2056511"/>
                </a:lnTo>
                <a:lnTo>
                  <a:pt x="299290" y="2084233"/>
                </a:lnTo>
                <a:lnTo>
                  <a:pt x="341797" y="2109101"/>
                </a:lnTo>
                <a:lnTo>
                  <a:pt x="386227" y="2130855"/>
                </a:lnTo>
                <a:lnTo>
                  <a:pt x="432410" y="2149236"/>
                </a:lnTo>
                <a:lnTo>
                  <a:pt x="480172" y="2163983"/>
                </a:lnTo>
                <a:lnTo>
                  <a:pt x="529342" y="2174839"/>
                </a:lnTo>
                <a:lnTo>
                  <a:pt x="579748" y="2181542"/>
                </a:lnTo>
                <a:lnTo>
                  <a:pt x="631217" y="2183834"/>
                </a:lnTo>
              </a:path>
            </a:pathLst>
          </a:custGeom>
          <a:ln w="9524">
            <a:solidFill>
              <a:srgbClr val="000000"/>
            </a:solidFill>
          </a:ln>
        </p:spPr>
        <p:txBody>
          <a:bodyPr wrap="square" lIns="0" tIns="0" rIns="0" bIns="0" rtlCol="0"/>
          <a:lstStyle/>
          <a:p>
            <a:endParaRPr/>
          </a:p>
        </p:txBody>
      </p:sp>
      <p:sp>
        <p:nvSpPr>
          <p:cNvPr id="19" name="object 19"/>
          <p:cNvSpPr/>
          <p:nvPr/>
        </p:nvSpPr>
        <p:spPr>
          <a:xfrm>
            <a:off x="5083000" y="4031600"/>
            <a:ext cx="3084195" cy="579755"/>
          </a:xfrm>
          <a:custGeom>
            <a:avLst/>
            <a:gdLst/>
            <a:ahLst/>
            <a:cxnLst/>
            <a:rect l="l" t="t" r="r" b="b"/>
            <a:pathLst>
              <a:path w="3084195" h="579754">
                <a:moveTo>
                  <a:pt x="2987148" y="579299"/>
                </a:moveTo>
                <a:lnTo>
                  <a:pt x="96551" y="579299"/>
                </a:lnTo>
                <a:lnTo>
                  <a:pt x="58969" y="571712"/>
                </a:lnTo>
                <a:lnTo>
                  <a:pt x="28279" y="551020"/>
                </a:lnTo>
                <a:lnTo>
                  <a:pt x="7587" y="520330"/>
                </a:lnTo>
                <a:lnTo>
                  <a:pt x="0" y="482747"/>
                </a:lnTo>
                <a:lnTo>
                  <a:pt x="0" y="96551"/>
                </a:lnTo>
                <a:lnTo>
                  <a:pt x="7587" y="58969"/>
                </a:lnTo>
                <a:lnTo>
                  <a:pt x="28279" y="28279"/>
                </a:lnTo>
                <a:lnTo>
                  <a:pt x="58969" y="7587"/>
                </a:lnTo>
                <a:lnTo>
                  <a:pt x="96551" y="0"/>
                </a:lnTo>
                <a:lnTo>
                  <a:pt x="2987148" y="0"/>
                </a:lnTo>
                <a:lnTo>
                  <a:pt x="3040714" y="16221"/>
                </a:lnTo>
                <a:lnTo>
                  <a:pt x="3076350" y="59603"/>
                </a:lnTo>
                <a:lnTo>
                  <a:pt x="3083699" y="96551"/>
                </a:lnTo>
                <a:lnTo>
                  <a:pt x="3083699" y="482747"/>
                </a:lnTo>
                <a:lnTo>
                  <a:pt x="3076112" y="520330"/>
                </a:lnTo>
                <a:lnTo>
                  <a:pt x="3055420" y="551020"/>
                </a:lnTo>
                <a:lnTo>
                  <a:pt x="3024730" y="571712"/>
                </a:lnTo>
                <a:lnTo>
                  <a:pt x="2987148" y="579299"/>
                </a:lnTo>
                <a:close/>
              </a:path>
            </a:pathLst>
          </a:custGeom>
          <a:solidFill>
            <a:srgbClr val="FFD966"/>
          </a:solidFill>
        </p:spPr>
        <p:txBody>
          <a:bodyPr wrap="square" lIns="0" tIns="0" rIns="0" bIns="0" rtlCol="0" anchor="ctr"/>
          <a:lstStyle/>
          <a:p>
            <a:pPr algn="ctr"/>
            <a:r>
              <a:rPr lang="ru-RU" sz="1400" b="0" i="0" u="none" strike="noStrike" dirty="0">
                <a:effectLst/>
                <a:latin typeface="roboto" panose="02000000000000000000" pitchFamily="2" charset="0"/>
              </a:rPr>
              <a:t>Проектная работа</a:t>
            </a:r>
          </a:p>
        </p:txBody>
      </p:sp>
      <p:sp>
        <p:nvSpPr>
          <p:cNvPr id="21" name="object 21"/>
          <p:cNvSpPr/>
          <p:nvPr/>
        </p:nvSpPr>
        <p:spPr>
          <a:xfrm>
            <a:off x="4585449" y="4321249"/>
            <a:ext cx="497840" cy="0"/>
          </a:xfrm>
          <a:custGeom>
            <a:avLst/>
            <a:gdLst/>
            <a:ahLst/>
            <a:cxnLst/>
            <a:rect l="l" t="t" r="r" b="b"/>
            <a:pathLst>
              <a:path w="497839">
                <a:moveTo>
                  <a:pt x="0" y="0"/>
                </a:moveTo>
                <a:lnTo>
                  <a:pt x="497699" y="0"/>
                </a:lnTo>
              </a:path>
            </a:pathLst>
          </a:custGeom>
          <a:ln w="9524">
            <a:solidFill>
              <a:srgbClr val="595959"/>
            </a:solidFill>
          </a:ln>
        </p:spPr>
        <p:txBody>
          <a:bodyPr wrap="square" lIns="0" tIns="0" rIns="0" bIns="0" rtlCol="0"/>
          <a:lstStyle/>
          <a:p>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BB1786-F6C4-8643-A4D9-388EF3861627}"/>
              </a:ext>
            </a:extLst>
          </p:cNvPr>
          <p:cNvSpPr>
            <a:spLocks noGrp="1"/>
          </p:cNvSpPr>
          <p:nvPr>
            <p:ph type="title"/>
          </p:nvPr>
        </p:nvSpPr>
        <p:spPr/>
        <p:txBody>
          <a:bodyPr/>
          <a:lstStyle/>
          <a:p>
            <a:r>
              <a:rPr lang="ru-RU" dirty="0"/>
              <a:t>Методы борьбы с взрывом градиентов</a:t>
            </a:r>
            <a:endParaRPr lang="en-US" dirty="0"/>
          </a:p>
        </p:txBody>
      </p:sp>
      <p:graphicFrame>
        <p:nvGraphicFramePr>
          <p:cNvPr id="3" name="Схема 3">
            <a:extLst>
              <a:ext uri="{FF2B5EF4-FFF2-40B4-BE49-F238E27FC236}">
                <a16:creationId xmlns:a16="http://schemas.microsoft.com/office/drawing/2014/main" id="{81D4A3BA-319B-C648-B36D-3D0589243A1D}"/>
              </a:ext>
            </a:extLst>
          </p:cNvPr>
          <p:cNvGraphicFramePr/>
          <p:nvPr>
            <p:extLst>
              <p:ext uri="{D42A27DB-BD31-4B8C-83A1-F6EECF244321}">
                <p14:modId xmlns:p14="http://schemas.microsoft.com/office/powerpoint/2010/main" val="706286235"/>
              </p:ext>
            </p:extLst>
          </p:nvPr>
        </p:nvGraphicFramePr>
        <p:xfrm>
          <a:off x="568793" y="1200150"/>
          <a:ext cx="8041807" cy="394335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33995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F549DB-49B1-7E42-A269-299AA32F3F7F}"/>
              </a:ext>
            </a:extLst>
          </p:cNvPr>
          <p:cNvSpPr>
            <a:spLocks noGrp="1"/>
          </p:cNvSpPr>
          <p:nvPr>
            <p:ph type="title"/>
          </p:nvPr>
        </p:nvSpPr>
        <p:spPr/>
        <p:txBody>
          <a:bodyPr/>
          <a:lstStyle/>
          <a:p>
            <a:r>
              <a:rPr lang="en-US" dirty="0"/>
              <a:t>Gradient clipping (</a:t>
            </a:r>
            <a:r>
              <a:rPr lang="ru-RU" dirty="0"/>
              <a:t>отсечение)</a:t>
            </a:r>
            <a:endParaRPr lang="en-US" dirty="0"/>
          </a:p>
        </p:txBody>
      </p:sp>
      <p:sp>
        <p:nvSpPr>
          <p:cNvPr id="3" name="TextBox 2">
            <a:extLst>
              <a:ext uri="{FF2B5EF4-FFF2-40B4-BE49-F238E27FC236}">
                <a16:creationId xmlns:a16="http://schemas.microsoft.com/office/drawing/2014/main" id="{63DFAED7-DE81-D240-8194-49A25CE634B7}"/>
              </a:ext>
            </a:extLst>
          </p:cNvPr>
          <p:cNvSpPr txBox="1"/>
          <p:nvPr/>
        </p:nvSpPr>
        <p:spPr>
          <a:xfrm>
            <a:off x="457200" y="1123950"/>
            <a:ext cx="8520600" cy="1200329"/>
          </a:xfrm>
          <a:prstGeom prst="rect">
            <a:avLst/>
          </a:prstGeom>
          <a:noFill/>
        </p:spPr>
        <p:txBody>
          <a:bodyPr wrap="square" rtlCol="0">
            <a:spAutoFit/>
          </a:bodyPr>
          <a:lstStyle/>
          <a:p>
            <a:r>
              <a:rPr lang="ru-RU" sz="1800" dirty="0">
                <a:solidFill>
                  <a:schemeClr val="tx1"/>
                </a:solidFill>
                <a:latin typeface="Roboto" panose="02000000000000000000" pitchFamily="2" charset="0"/>
                <a:ea typeface="Roboto" panose="02000000000000000000" pitchFamily="2" charset="0"/>
              </a:rPr>
              <a:t>Градиентное отсечение — это метод, при котором производная </a:t>
            </a:r>
            <a:r>
              <a:rPr lang="ru-RU" sz="1800" dirty="0" err="1">
                <a:solidFill>
                  <a:schemeClr val="tx1"/>
                </a:solidFill>
                <a:latin typeface="Roboto" panose="02000000000000000000" pitchFamily="2" charset="0"/>
                <a:ea typeface="Roboto" panose="02000000000000000000" pitchFamily="2" charset="0"/>
              </a:rPr>
              <a:t>лосс</a:t>
            </a:r>
            <a:r>
              <a:rPr lang="en-US" sz="1800" dirty="0">
                <a:solidFill>
                  <a:schemeClr val="tx1"/>
                </a:solidFill>
                <a:latin typeface="Roboto" panose="02000000000000000000" pitchFamily="2" charset="0"/>
                <a:ea typeface="Roboto" panose="02000000000000000000" pitchFamily="2" charset="0"/>
              </a:rPr>
              <a:t>-</a:t>
            </a:r>
            <a:r>
              <a:rPr lang="ru-RU" sz="1800" dirty="0">
                <a:solidFill>
                  <a:schemeClr val="tx1"/>
                </a:solidFill>
                <a:latin typeface="Roboto" panose="02000000000000000000" pitchFamily="2" charset="0"/>
                <a:ea typeface="Roboto" panose="02000000000000000000" pitchFamily="2" charset="0"/>
              </a:rPr>
              <a:t>функции изменяется или обрезается до порогового значения во время обратного распространения по сети и использует усеченные градиенты для обновления весов. </a:t>
            </a:r>
            <a:endParaRPr lang="en-US" dirty="0"/>
          </a:p>
        </p:txBody>
      </p:sp>
      <p:pic>
        <p:nvPicPr>
          <p:cNvPr id="4" name="Рисунок 5" descr="Изображение выглядит как текст, конверт, вычерчивание линий, визитка&#10;&#10;Автоматически созданное описание">
            <a:extLst>
              <a:ext uri="{FF2B5EF4-FFF2-40B4-BE49-F238E27FC236}">
                <a16:creationId xmlns:a16="http://schemas.microsoft.com/office/drawing/2014/main" id="{3A6CD0C9-5960-7A46-B82B-D3021B920256}"/>
              </a:ext>
            </a:extLst>
          </p:cNvPr>
          <p:cNvPicPr>
            <a:picLocks noChangeAspect="1"/>
          </p:cNvPicPr>
          <p:nvPr/>
        </p:nvPicPr>
        <p:blipFill>
          <a:blip r:embed="rId2"/>
          <a:stretch>
            <a:fillRect/>
          </a:stretch>
        </p:blipFill>
        <p:spPr>
          <a:xfrm>
            <a:off x="2209800" y="2219850"/>
            <a:ext cx="5470085" cy="2720871"/>
          </a:xfrm>
          <a:prstGeom prst="rect">
            <a:avLst/>
          </a:prstGeom>
        </p:spPr>
      </p:pic>
    </p:spTree>
    <p:extLst>
      <p:ext uri="{BB962C8B-B14F-4D97-AF65-F5344CB8AC3E}">
        <p14:creationId xmlns:p14="http://schemas.microsoft.com/office/powerpoint/2010/main" val="189131689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sp>
        <p:nvSpPr>
          <p:cNvPr id="480" name="Google Shape;480;p74"/>
          <p:cNvSpPr txBox="1">
            <a:spLocks noGrp="1"/>
          </p:cNvSpPr>
          <p:nvPr>
            <p:ph type="title"/>
          </p:nvPr>
        </p:nvSpPr>
        <p:spPr>
          <a:xfrm>
            <a:off x="651425" y="396394"/>
            <a:ext cx="7706100" cy="4090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4600"/>
              <a:buNone/>
            </a:pPr>
            <a:r>
              <a:rPr lang="ru-RU" dirty="0"/>
              <a:t>Практика</a:t>
            </a:r>
            <a:endParaRPr dirty="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24450" y="2030821"/>
            <a:ext cx="5066750" cy="772160"/>
          </a:xfrm>
          <a:prstGeom prst="rect">
            <a:avLst/>
          </a:prstGeom>
        </p:spPr>
        <p:txBody>
          <a:bodyPr vert="horz" wrap="square" lIns="0" tIns="12700" rIns="0" bIns="0" rtlCol="0">
            <a:spAutoFit/>
          </a:bodyPr>
          <a:lstStyle/>
          <a:p>
            <a:pPr marL="12700">
              <a:lnSpc>
                <a:spcPct val="100000"/>
              </a:lnSpc>
              <a:spcBef>
                <a:spcPts val="100"/>
              </a:spcBef>
            </a:pPr>
            <a:r>
              <a:rPr sz="4900" spc="-5" dirty="0">
                <a:solidFill>
                  <a:srgbClr val="FFFFFF"/>
                </a:solidFill>
              </a:rPr>
              <a:t>Вопросы?</a:t>
            </a:r>
            <a:endParaRPr sz="4900" dirty="0"/>
          </a:p>
        </p:txBody>
      </p:sp>
      <p:grpSp>
        <p:nvGrpSpPr>
          <p:cNvPr id="3" name="object 3"/>
          <p:cNvGrpSpPr/>
          <p:nvPr/>
        </p:nvGrpSpPr>
        <p:grpSpPr>
          <a:xfrm>
            <a:off x="719975" y="3370764"/>
            <a:ext cx="4045585" cy="662940"/>
            <a:chOff x="719975" y="3370764"/>
            <a:chExt cx="4045585" cy="662940"/>
          </a:xfrm>
        </p:grpSpPr>
        <p:pic>
          <p:nvPicPr>
            <p:cNvPr id="4" name="object 4"/>
            <p:cNvPicPr/>
            <p:nvPr/>
          </p:nvPicPr>
          <p:blipFill>
            <a:blip r:embed="rId2" cstate="print"/>
            <a:stretch>
              <a:fillRect/>
            </a:stretch>
          </p:blipFill>
          <p:spPr>
            <a:xfrm>
              <a:off x="719975" y="3370764"/>
              <a:ext cx="662534" cy="662534"/>
            </a:xfrm>
            <a:prstGeom prst="rect">
              <a:avLst/>
            </a:prstGeom>
          </p:spPr>
        </p:pic>
        <p:pic>
          <p:nvPicPr>
            <p:cNvPr id="5" name="object 5"/>
            <p:cNvPicPr/>
            <p:nvPr/>
          </p:nvPicPr>
          <p:blipFill>
            <a:blip r:embed="rId3" cstate="print"/>
            <a:stretch>
              <a:fillRect/>
            </a:stretch>
          </p:blipFill>
          <p:spPr>
            <a:xfrm>
              <a:off x="4102950" y="3370764"/>
              <a:ext cx="662534" cy="662534"/>
            </a:xfrm>
            <a:prstGeom prst="rect">
              <a:avLst/>
            </a:prstGeom>
          </p:spPr>
        </p:pic>
      </p:grpSp>
      <p:sp>
        <p:nvSpPr>
          <p:cNvPr id="6" name="object 6"/>
          <p:cNvSpPr txBox="1"/>
          <p:nvPr/>
        </p:nvSpPr>
        <p:spPr>
          <a:xfrm>
            <a:off x="1511050" y="3444186"/>
            <a:ext cx="1724025" cy="482600"/>
          </a:xfrm>
          <a:prstGeom prst="rect">
            <a:avLst/>
          </a:prstGeom>
        </p:spPr>
        <p:txBody>
          <a:bodyPr vert="horz" wrap="square" lIns="0" tIns="12700" rIns="0" bIns="0" rtlCol="0">
            <a:spAutoFit/>
          </a:bodyPr>
          <a:lstStyle/>
          <a:p>
            <a:pPr marL="12700">
              <a:lnSpc>
                <a:spcPct val="100000"/>
              </a:lnSpc>
              <a:spcBef>
                <a:spcPts val="100"/>
              </a:spcBef>
            </a:pPr>
            <a:r>
              <a:rPr sz="1500" spc="-10" dirty="0">
                <a:solidFill>
                  <a:srgbClr val="FFFFFF"/>
                </a:solidFill>
                <a:latin typeface="Roboto"/>
                <a:cs typeface="Roboto"/>
              </a:rPr>
              <a:t>Ставим</a:t>
            </a:r>
            <a:r>
              <a:rPr sz="1500" spc="-50" dirty="0">
                <a:solidFill>
                  <a:srgbClr val="FFFFFF"/>
                </a:solidFill>
                <a:latin typeface="Roboto"/>
                <a:cs typeface="Roboto"/>
              </a:rPr>
              <a:t> </a:t>
            </a:r>
            <a:r>
              <a:rPr sz="1500" spc="-25" dirty="0">
                <a:solidFill>
                  <a:srgbClr val="FFFFFF"/>
                </a:solidFill>
                <a:latin typeface="Roboto"/>
                <a:cs typeface="Roboto"/>
              </a:rPr>
              <a:t>“+”,</a:t>
            </a:r>
            <a:endParaRPr sz="1500">
              <a:latin typeface="Roboto"/>
              <a:cs typeface="Roboto"/>
            </a:endParaRPr>
          </a:p>
          <a:p>
            <a:pPr marL="12700">
              <a:lnSpc>
                <a:spcPct val="100000"/>
              </a:lnSpc>
            </a:pPr>
            <a:r>
              <a:rPr sz="1500" spc="10" dirty="0">
                <a:solidFill>
                  <a:srgbClr val="FFFFFF"/>
                </a:solidFill>
                <a:latin typeface="Roboto"/>
                <a:cs typeface="Roboto"/>
              </a:rPr>
              <a:t>если</a:t>
            </a:r>
            <a:r>
              <a:rPr sz="1500" spc="-30" dirty="0">
                <a:solidFill>
                  <a:srgbClr val="FFFFFF"/>
                </a:solidFill>
                <a:latin typeface="Roboto"/>
                <a:cs typeface="Roboto"/>
              </a:rPr>
              <a:t> </a:t>
            </a:r>
            <a:r>
              <a:rPr sz="1500" spc="-10" dirty="0">
                <a:solidFill>
                  <a:srgbClr val="FFFFFF"/>
                </a:solidFill>
                <a:latin typeface="Roboto"/>
                <a:cs typeface="Roboto"/>
              </a:rPr>
              <a:t>вопросы</a:t>
            </a:r>
            <a:r>
              <a:rPr sz="1500" spc="-35" dirty="0">
                <a:solidFill>
                  <a:srgbClr val="FFFFFF"/>
                </a:solidFill>
                <a:latin typeface="Roboto"/>
                <a:cs typeface="Roboto"/>
              </a:rPr>
              <a:t> </a:t>
            </a:r>
            <a:r>
              <a:rPr sz="1500" spc="-15" dirty="0">
                <a:solidFill>
                  <a:srgbClr val="FFFFFF"/>
                </a:solidFill>
                <a:latin typeface="Roboto"/>
                <a:cs typeface="Roboto"/>
              </a:rPr>
              <a:t>есть</a:t>
            </a:r>
            <a:endParaRPr sz="1500">
              <a:latin typeface="Roboto"/>
              <a:cs typeface="Roboto"/>
            </a:endParaRPr>
          </a:p>
        </p:txBody>
      </p:sp>
      <p:sp>
        <p:nvSpPr>
          <p:cNvPr id="7" name="object 7"/>
          <p:cNvSpPr txBox="1"/>
          <p:nvPr/>
        </p:nvSpPr>
        <p:spPr>
          <a:xfrm>
            <a:off x="4879725" y="3444186"/>
            <a:ext cx="1699895" cy="482600"/>
          </a:xfrm>
          <a:prstGeom prst="rect">
            <a:avLst/>
          </a:prstGeom>
        </p:spPr>
        <p:txBody>
          <a:bodyPr vert="horz" wrap="square" lIns="0" tIns="12700" rIns="0" bIns="0" rtlCol="0">
            <a:spAutoFit/>
          </a:bodyPr>
          <a:lstStyle/>
          <a:p>
            <a:pPr marL="12700">
              <a:lnSpc>
                <a:spcPct val="100000"/>
              </a:lnSpc>
              <a:spcBef>
                <a:spcPts val="100"/>
              </a:spcBef>
            </a:pPr>
            <a:r>
              <a:rPr sz="1500" spc="-10" dirty="0">
                <a:solidFill>
                  <a:srgbClr val="FFFFFF"/>
                </a:solidFill>
                <a:latin typeface="Roboto"/>
                <a:cs typeface="Roboto"/>
              </a:rPr>
              <a:t>Ставим</a:t>
            </a:r>
            <a:r>
              <a:rPr sz="1500" spc="-45" dirty="0">
                <a:solidFill>
                  <a:srgbClr val="FFFFFF"/>
                </a:solidFill>
                <a:latin typeface="Roboto"/>
                <a:cs typeface="Roboto"/>
              </a:rPr>
              <a:t> </a:t>
            </a:r>
            <a:r>
              <a:rPr sz="1500" spc="-40" dirty="0">
                <a:solidFill>
                  <a:srgbClr val="FFFFFF"/>
                </a:solidFill>
                <a:latin typeface="Roboto"/>
                <a:cs typeface="Roboto"/>
              </a:rPr>
              <a:t>“–”,</a:t>
            </a:r>
            <a:endParaRPr sz="1500">
              <a:latin typeface="Roboto"/>
              <a:cs typeface="Roboto"/>
            </a:endParaRPr>
          </a:p>
          <a:p>
            <a:pPr marL="12700">
              <a:lnSpc>
                <a:spcPct val="100000"/>
              </a:lnSpc>
            </a:pPr>
            <a:r>
              <a:rPr sz="1500" spc="10" dirty="0">
                <a:solidFill>
                  <a:srgbClr val="FFFFFF"/>
                </a:solidFill>
                <a:latin typeface="Roboto"/>
                <a:cs typeface="Roboto"/>
              </a:rPr>
              <a:t>если</a:t>
            </a:r>
            <a:r>
              <a:rPr sz="1500" spc="-35" dirty="0">
                <a:solidFill>
                  <a:srgbClr val="FFFFFF"/>
                </a:solidFill>
                <a:latin typeface="Roboto"/>
                <a:cs typeface="Roboto"/>
              </a:rPr>
              <a:t> </a:t>
            </a:r>
            <a:r>
              <a:rPr sz="1500" spc="-5" dirty="0">
                <a:solidFill>
                  <a:srgbClr val="FFFFFF"/>
                </a:solidFill>
                <a:latin typeface="Roboto"/>
                <a:cs typeface="Roboto"/>
              </a:rPr>
              <a:t>вопросов</a:t>
            </a:r>
            <a:r>
              <a:rPr sz="1500" spc="-30" dirty="0">
                <a:solidFill>
                  <a:srgbClr val="FFFFFF"/>
                </a:solidFill>
                <a:latin typeface="Roboto"/>
                <a:cs typeface="Roboto"/>
              </a:rPr>
              <a:t> </a:t>
            </a:r>
            <a:r>
              <a:rPr sz="1500" spc="-15" dirty="0">
                <a:solidFill>
                  <a:srgbClr val="FFFFFF"/>
                </a:solidFill>
                <a:latin typeface="Roboto"/>
                <a:cs typeface="Roboto"/>
              </a:rPr>
              <a:t>нет</a:t>
            </a:r>
            <a:endParaRPr sz="1500">
              <a:latin typeface="Roboto"/>
              <a:cs typeface="Roboto"/>
            </a:endParaRPr>
          </a:p>
        </p:txBody>
      </p:sp>
    </p:spTree>
    <p:extLst>
      <p:ext uri="{BB962C8B-B14F-4D97-AF65-F5344CB8AC3E}">
        <p14:creationId xmlns:p14="http://schemas.microsoft.com/office/powerpoint/2010/main" val="77573829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406"/>
        <p:cNvGrpSpPr/>
        <p:nvPr/>
      </p:nvGrpSpPr>
      <p:grpSpPr>
        <a:xfrm>
          <a:off x="0" y="0"/>
          <a:ext cx="0" cy="0"/>
          <a:chOff x="0" y="0"/>
          <a:chExt cx="0" cy="0"/>
        </a:xfrm>
      </p:grpSpPr>
      <p:sp>
        <p:nvSpPr>
          <p:cNvPr id="407" name="Google Shape;407;p71"/>
          <p:cNvSpPr txBox="1">
            <a:spLocks noGrp="1"/>
          </p:cNvSpPr>
          <p:nvPr>
            <p:ph type="title"/>
          </p:nvPr>
        </p:nvSpPr>
        <p:spPr>
          <a:xfrm>
            <a:off x="500550" y="330724"/>
            <a:ext cx="8520600" cy="109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dirty="0"/>
              <a:t>Список материалов для изучения</a:t>
            </a:r>
            <a:endParaRPr dirty="0"/>
          </a:p>
        </p:txBody>
      </p:sp>
      <p:sp>
        <p:nvSpPr>
          <p:cNvPr id="408" name="Google Shape;408;p71"/>
          <p:cNvSpPr txBox="1">
            <a:spLocks noGrp="1"/>
          </p:cNvSpPr>
          <p:nvPr>
            <p:ph type="body" idx="4294967295"/>
          </p:nvPr>
        </p:nvSpPr>
        <p:spPr>
          <a:xfrm>
            <a:off x="381000" y="895350"/>
            <a:ext cx="8610600" cy="3962400"/>
          </a:xfrm>
          <a:prstGeom prst="rect">
            <a:avLst/>
          </a:prstGeom>
        </p:spPr>
        <p:txBody>
          <a:bodyPr spcFirstLastPara="1" wrap="square" lIns="91425" tIns="91425" rIns="91425" bIns="91425" anchor="t" anchorCtr="0">
            <a:normAutofit fontScale="92500" lnSpcReduction="10000"/>
          </a:bodyPr>
          <a:lstStyle/>
          <a:p>
            <a:pPr marL="457200" indent="-311150" algn="l" rtl="0">
              <a:lnSpc>
                <a:spcPct val="100000"/>
              </a:lnSpc>
              <a:buSzPts val="1300"/>
              <a:buAutoNum type="arabicPeriod"/>
            </a:pPr>
            <a:endParaRPr lang="en-US" sz="1300" dirty="0"/>
          </a:p>
          <a:p>
            <a:pPr marL="457200" indent="-311150" algn="l" rtl="0">
              <a:lnSpc>
                <a:spcPct val="100000"/>
              </a:lnSpc>
              <a:buSzPts val="1300"/>
              <a:buAutoNum type="arabicPeriod"/>
            </a:pPr>
            <a:r>
              <a:rPr lang="ru-RU" sz="1900" b="1" dirty="0"/>
              <a:t>Функция потерь</a:t>
            </a:r>
            <a:endParaRPr lang="en-US" sz="1900" b="1" dirty="0"/>
          </a:p>
          <a:p>
            <a:pPr marL="914400" lvl="1" indent="-311150" algn="l" rtl="0">
              <a:buSzPts val="1300"/>
              <a:buFont typeface="Arial" panose="020B0604020202020204" pitchFamily="34" charset="0"/>
              <a:buChar char="•"/>
            </a:pPr>
            <a:r>
              <a:rPr lang="en-US" sz="1400" dirty="0">
                <a:hlinkClick r:id="rId3"/>
              </a:rPr>
              <a:t>https://habr.com/ru/articles/459816/</a:t>
            </a:r>
            <a:r>
              <a:rPr lang="ru-RU" sz="1400" dirty="0"/>
              <a:t> </a:t>
            </a:r>
          </a:p>
          <a:p>
            <a:pPr marL="914400" lvl="1" indent="-311150" algn="l" rtl="0">
              <a:buSzPts val="1300"/>
              <a:buFont typeface="Arial" panose="020B0604020202020204" pitchFamily="34" charset="0"/>
              <a:buChar char="•"/>
            </a:pPr>
            <a:r>
              <a:rPr lang="en-US" sz="1400" dirty="0">
                <a:hlinkClick r:id="rId4"/>
              </a:rPr>
              <a:t>https://habr.com/ru/articles/679232/</a:t>
            </a:r>
            <a:r>
              <a:rPr lang="ru-RU" sz="1400" dirty="0"/>
              <a:t> </a:t>
            </a:r>
          </a:p>
          <a:p>
            <a:pPr marL="457200" indent="-311150" algn="l" rtl="0">
              <a:lnSpc>
                <a:spcPct val="100000"/>
              </a:lnSpc>
              <a:buSzPts val="1300"/>
              <a:buAutoNum type="arabicPeriod"/>
            </a:pPr>
            <a:endParaRPr lang="ru-RU" sz="1900" b="1" dirty="0"/>
          </a:p>
          <a:p>
            <a:pPr marL="457200" indent="-311150" algn="l" rtl="0">
              <a:lnSpc>
                <a:spcPct val="100000"/>
              </a:lnSpc>
              <a:buSzPts val="1300"/>
              <a:buAutoNum type="arabicPeriod"/>
            </a:pPr>
            <a:r>
              <a:rPr lang="ru-RU" sz="1900" b="1" dirty="0"/>
              <a:t>Изменение данных</a:t>
            </a:r>
            <a:r>
              <a:rPr lang="ru-RU" sz="1700" b="1" dirty="0"/>
              <a:t> </a:t>
            </a:r>
            <a:endParaRPr lang="en-US" sz="1700" b="1" dirty="0"/>
          </a:p>
          <a:p>
            <a:pPr marL="914400" lvl="1" indent="-311150" algn="l" rtl="0">
              <a:buSzPts val="1300"/>
              <a:buFont typeface="Arial" panose="020B0604020202020204" pitchFamily="34" charset="0"/>
              <a:buChar char="•"/>
            </a:pPr>
            <a:r>
              <a:rPr lang="ru-RU" sz="1300" dirty="0"/>
              <a:t>Кросс-</a:t>
            </a:r>
            <a:r>
              <a:rPr lang="ru-RU" sz="1300" dirty="0" err="1"/>
              <a:t>валидация</a:t>
            </a:r>
            <a:r>
              <a:rPr lang="ru-RU" sz="1300" dirty="0"/>
              <a:t> </a:t>
            </a:r>
            <a:r>
              <a:rPr lang="en-US" sz="1300" dirty="0">
                <a:hlinkClick r:id="rId5"/>
              </a:rPr>
              <a:t>https://futureinapps.com/ru/blog/kross-validaciya-v-mashinnom-obuchenii-chast-1?pid=1kjAlrVFMI</a:t>
            </a:r>
            <a:r>
              <a:rPr lang="ru-RU" sz="1300" dirty="0"/>
              <a:t> </a:t>
            </a:r>
          </a:p>
          <a:p>
            <a:pPr marL="914400" lvl="1" indent="-311150" algn="l" rtl="0">
              <a:buSzPts val="1300"/>
              <a:buFont typeface="Arial" panose="020B0604020202020204" pitchFamily="34" charset="0"/>
              <a:buChar char="•"/>
            </a:pPr>
            <a:r>
              <a:rPr lang="ru-RU" sz="1300" dirty="0"/>
              <a:t>Кросс-</a:t>
            </a:r>
            <a:r>
              <a:rPr lang="ru-RU" sz="1300" dirty="0" err="1"/>
              <a:t>валидация</a:t>
            </a:r>
            <a:r>
              <a:rPr lang="ru-RU" sz="1300" dirty="0"/>
              <a:t> </a:t>
            </a:r>
            <a:r>
              <a:rPr lang="en-US" sz="1300" dirty="0">
                <a:hlinkClick r:id="rId6"/>
              </a:rPr>
              <a:t>https://becominghuman.ai/avoid-overfitting-using-cross-validation-51241aa9bf8c</a:t>
            </a:r>
            <a:r>
              <a:rPr lang="ru-RU" sz="1300" dirty="0"/>
              <a:t> </a:t>
            </a:r>
          </a:p>
          <a:p>
            <a:pPr marL="914400" lvl="1" indent="-311150" algn="l" rtl="0">
              <a:buSzPts val="1300"/>
              <a:buFont typeface="Arial" panose="020B0604020202020204" pitchFamily="34" charset="0"/>
              <a:buChar char="•"/>
            </a:pPr>
            <a:r>
              <a:rPr lang="ru-RU" sz="1300" dirty="0"/>
              <a:t>Аугментация </a:t>
            </a:r>
            <a:r>
              <a:rPr lang="en-US" sz="1300" dirty="0">
                <a:hlinkClick r:id="rId7"/>
              </a:rPr>
              <a:t>https://habr.com/ru/companies/smartengines/articles/264677/</a:t>
            </a:r>
            <a:r>
              <a:rPr lang="ru-RU" sz="1300" dirty="0"/>
              <a:t> </a:t>
            </a:r>
          </a:p>
          <a:p>
            <a:pPr marL="914400" lvl="1" indent="-311150" algn="l" rtl="0">
              <a:buSzPts val="1300"/>
              <a:buFont typeface="Arial" panose="020B0604020202020204" pitchFamily="34" charset="0"/>
              <a:buChar char="•"/>
            </a:pPr>
            <a:r>
              <a:rPr lang="ru-RU" sz="1300" dirty="0"/>
              <a:t>Аугментация </a:t>
            </a:r>
            <a:r>
              <a:rPr lang="en-US" sz="1300" dirty="0">
                <a:hlinkClick r:id="rId8"/>
              </a:rPr>
              <a:t>https://habr.com/ru/companies/ods/articles/594063/</a:t>
            </a:r>
            <a:r>
              <a:rPr lang="ru-RU" sz="1300" dirty="0"/>
              <a:t> </a:t>
            </a:r>
          </a:p>
          <a:p>
            <a:pPr marL="457200" indent="-311150" algn="l" rtl="0">
              <a:lnSpc>
                <a:spcPct val="100000"/>
              </a:lnSpc>
              <a:buSzPts val="1300"/>
              <a:buAutoNum type="arabicPeriod"/>
            </a:pPr>
            <a:endParaRPr lang="ru-RU" sz="1900" b="1" dirty="0"/>
          </a:p>
          <a:p>
            <a:pPr marL="457200" indent="-311150" algn="l" rtl="0">
              <a:lnSpc>
                <a:spcPct val="100000"/>
              </a:lnSpc>
              <a:buSzPts val="1300"/>
              <a:buAutoNum type="arabicPeriod"/>
            </a:pPr>
            <a:r>
              <a:rPr lang="ru-RU" sz="1900" b="1" dirty="0"/>
              <a:t>Изменение структуры сети</a:t>
            </a:r>
          </a:p>
          <a:p>
            <a:pPr marL="914400" lvl="1" indent="-311150" algn="l" rtl="0">
              <a:buSzPts val="1300"/>
              <a:buFont typeface="Arial" panose="020B0604020202020204" pitchFamily="34" charset="0"/>
              <a:buChar char="•"/>
            </a:pPr>
            <a:r>
              <a:rPr lang="en-US" sz="1400" dirty="0"/>
              <a:t>Dropout </a:t>
            </a:r>
            <a:r>
              <a:rPr lang="en-US" sz="1400" dirty="0">
                <a:hlinkClick r:id="rId9"/>
              </a:rPr>
              <a:t>https://habr.com/ru/companies/wunderfund/articles/330814/</a:t>
            </a:r>
            <a:r>
              <a:rPr lang="en-US" sz="1400" dirty="0"/>
              <a:t>   </a:t>
            </a:r>
            <a:endParaRPr lang="ru-RU" sz="1400" dirty="0"/>
          </a:p>
          <a:p>
            <a:pPr marL="914400" lvl="1" indent="-311150" algn="l" rtl="0">
              <a:buSzPts val="1300"/>
              <a:buFont typeface="Arial" panose="020B0604020202020204" pitchFamily="34" charset="0"/>
              <a:buChar char="•"/>
            </a:pPr>
            <a:r>
              <a:rPr lang="ru-RU" sz="1400" dirty="0" err="1"/>
              <a:t>Батч</a:t>
            </a:r>
            <a:r>
              <a:rPr lang="ru-RU" sz="1400" dirty="0"/>
              <a:t>-нормализация </a:t>
            </a:r>
            <a:r>
              <a:rPr lang="en-US" sz="1400" dirty="0">
                <a:hlinkClick r:id="rId10"/>
              </a:rPr>
              <a:t>https://habr.com/ru/articles/309302/</a:t>
            </a:r>
            <a:r>
              <a:rPr lang="ru-RU" sz="1400" dirty="0"/>
              <a:t> </a:t>
            </a:r>
            <a:endParaRPr lang="en-US" sz="1300" dirty="0"/>
          </a:p>
          <a:p>
            <a:pPr marL="914400" lvl="1" indent="-311150" algn="l" rtl="0">
              <a:buSzPts val="1300"/>
              <a:buFont typeface="Arial" panose="020B0604020202020204" pitchFamily="34" charset="0"/>
              <a:buChar char="•"/>
            </a:pPr>
            <a:r>
              <a:rPr lang="en-US" sz="1300" dirty="0"/>
              <a:t>Xavier initialization </a:t>
            </a:r>
            <a:r>
              <a:rPr lang="en-US" sz="1300" dirty="0">
                <a:hlinkClick r:id="rId11"/>
              </a:rPr>
              <a:t>http://proceedings.mlr.press/v9/glorot10a/glorot10a.pdf</a:t>
            </a:r>
            <a:r>
              <a:rPr lang="en-US" sz="1300" dirty="0"/>
              <a:t> </a:t>
            </a:r>
          </a:p>
          <a:p>
            <a:pPr marL="914400" lvl="1" indent="-311150" algn="l" rtl="0">
              <a:buSzPts val="1300"/>
              <a:buFont typeface="Arial" panose="020B0604020202020204" pitchFamily="34" charset="0"/>
              <a:buChar char="•"/>
            </a:pPr>
            <a:endParaRPr lang="en-US" sz="1300" dirty="0"/>
          </a:p>
          <a:p>
            <a:pPr marL="603250" indent="-457200" algn="l" rtl="0">
              <a:buSzPts val="1300"/>
              <a:buFont typeface="+mj-lt"/>
              <a:buAutoNum type="arabicPeriod"/>
            </a:pPr>
            <a:r>
              <a:rPr lang="ru-RU" sz="1900" b="1" dirty="0" err="1"/>
              <a:t>Логирование</a:t>
            </a:r>
            <a:r>
              <a:rPr lang="ru-RU" sz="1900" b="1" dirty="0"/>
              <a:t> экспериментов</a:t>
            </a:r>
            <a:endParaRPr lang="en-US" sz="1900" b="1" dirty="0"/>
          </a:p>
          <a:p>
            <a:pPr marL="914400" lvl="1" indent="-311150" algn="l" rtl="0">
              <a:buSzPts val="1300"/>
              <a:buFont typeface="Arial" panose="020B0604020202020204" pitchFamily="34" charset="0"/>
              <a:buChar char="•"/>
            </a:pPr>
            <a:r>
              <a:rPr lang="en-US" sz="1300" dirty="0" err="1"/>
              <a:t>Wandb</a:t>
            </a:r>
            <a:r>
              <a:rPr lang="en-US" sz="1300" dirty="0"/>
              <a:t> </a:t>
            </a:r>
            <a:r>
              <a:rPr lang="en-US" sz="1300" dirty="0">
                <a:hlinkClick r:id="rId12"/>
              </a:rPr>
              <a:t>https://wandb.ai/site</a:t>
            </a:r>
            <a:r>
              <a:rPr lang="en-US" sz="1300" dirty="0"/>
              <a:t> </a:t>
            </a:r>
            <a:endParaRPr lang="ru-RU" sz="1300" dirty="0"/>
          </a:p>
          <a:p>
            <a:pPr marL="914400" lvl="1" indent="-311150" algn="l" rtl="0">
              <a:buSzPts val="1300"/>
              <a:buFont typeface="Arial" panose="020B0604020202020204" pitchFamily="34" charset="0"/>
              <a:buChar char="•"/>
            </a:pPr>
            <a:r>
              <a:rPr lang="en-US" sz="1300" dirty="0" err="1"/>
              <a:t>Tensorboard</a:t>
            </a:r>
            <a:r>
              <a:rPr lang="en-US" sz="1300" dirty="0"/>
              <a:t> </a:t>
            </a:r>
            <a:r>
              <a:rPr lang="en-US" sz="1300" dirty="0">
                <a:hlinkClick r:id="rId13"/>
              </a:rPr>
              <a:t>https://www.tensorflow.org/tensorboard</a:t>
            </a:r>
            <a:r>
              <a:rPr lang="en-US" sz="1300" dirty="0"/>
              <a:t> </a:t>
            </a:r>
            <a:endParaRPr lang="ru-RU" sz="1300" dirty="0"/>
          </a:p>
          <a:p>
            <a:pPr marL="457200" indent="-311150" algn="l" rtl="0">
              <a:lnSpc>
                <a:spcPct val="100000"/>
              </a:lnSpc>
              <a:buSzPts val="1300"/>
              <a:buAutoNum type="arabicPeriod"/>
            </a:pPr>
            <a:endParaRPr lang="en-GB" sz="1300" dirty="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sp>
        <p:nvSpPr>
          <p:cNvPr id="480" name="Google Shape;480;p74"/>
          <p:cNvSpPr txBox="1">
            <a:spLocks noGrp="1"/>
          </p:cNvSpPr>
          <p:nvPr>
            <p:ph type="title"/>
          </p:nvPr>
        </p:nvSpPr>
        <p:spPr>
          <a:xfrm>
            <a:off x="651425" y="396394"/>
            <a:ext cx="7706100" cy="4090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4600"/>
              <a:buNone/>
            </a:pPr>
            <a:r>
              <a:rPr lang="ru-RU" dirty="0"/>
              <a:t>Рефлексия</a:t>
            </a:r>
            <a:endParaRPr dirty="0"/>
          </a:p>
        </p:txBody>
      </p:sp>
    </p:spTree>
    <p:extLst>
      <p:ext uri="{BB962C8B-B14F-4D97-AF65-F5344CB8AC3E}">
        <p14:creationId xmlns:p14="http://schemas.microsoft.com/office/powerpoint/2010/main" val="215737258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Google Shape;485;p75"/>
          <p:cNvSpPr txBox="1">
            <a:spLocks noGrp="1"/>
          </p:cNvSpPr>
          <p:nvPr>
            <p:ph type="title"/>
          </p:nvPr>
        </p:nvSpPr>
        <p:spPr>
          <a:xfrm>
            <a:off x="500550" y="330724"/>
            <a:ext cx="8520600" cy="1095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100"/>
              <a:buNone/>
            </a:pPr>
            <a:r>
              <a:rPr lang="ru-RU" dirty="0"/>
              <a:t>Рефлексия</a:t>
            </a:r>
            <a:endParaRPr dirty="0"/>
          </a:p>
        </p:txBody>
      </p:sp>
      <p:pic>
        <p:nvPicPr>
          <p:cNvPr id="486" name="Google Shape;486;p75"/>
          <p:cNvPicPr preferRelativeResize="0"/>
          <p:nvPr/>
        </p:nvPicPr>
        <p:blipFill rotWithShape="1">
          <a:blip r:embed="rId3">
            <a:alphaModFix/>
          </a:blip>
          <a:srcRect/>
          <a:stretch/>
        </p:blipFill>
        <p:spPr>
          <a:xfrm>
            <a:off x="633114" y="2019850"/>
            <a:ext cx="828522" cy="828504"/>
          </a:xfrm>
          <a:prstGeom prst="rect">
            <a:avLst/>
          </a:prstGeom>
          <a:noFill/>
          <a:ln>
            <a:noFill/>
          </a:ln>
        </p:spPr>
      </p:pic>
      <p:sp>
        <p:nvSpPr>
          <p:cNvPr id="487" name="Google Shape;487;p75"/>
          <p:cNvSpPr txBox="1"/>
          <p:nvPr/>
        </p:nvSpPr>
        <p:spPr>
          <a:xfrm>
            <a:off x="1700240" y="2364004"/>
            <a:ext cx="4672200" cy="415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500"/>
              <a:buFont typeface="Arial"/>
              <a:buNone/>
            </a:pPr>
            <a:r>
              <a:rPr lang="ru-RU" sz="1500" b="0" i="0" u="none" strike="noStrike" cap="none">
                <a:solidFill>
                  <a:schemeClr val="dk1"/>
                </a:solidFill>
                <a:latin typeface="Roboto"/>
                <a:ea typeface="Roboto"/>
                <a:cs typeface="Roboto"/>
                <a:sym typeface="Roboto"/>
              </a:rPr>
              <a:t>С какими впечатлениями уходите с вебинара?</a:t>
            </a:r>
            <a:endParaRPr sz="1500" b="0" i="0" u="none" strike="noStrike" cap="none">
              <a:solidFill>
                <a:schemeClr val="dk1"/>
              </a:solidFill>
              <a:latin typeface="Roboto"/>
              <a:ea typeface="Roboto"/>
              <a:cs typeface="Roboto"/>
              <a:sym typeface="Roboto"/>
            </a:endParaRPr>
          </a:p>
        </p:txBody>
      </p:sp>
      <p:sp>
        <p:nvSpPr>
          <p:cNvPr id="488" name="Google Shape;488;p75"/>
          <p:cNvSpPr txBox="1"/>
          <p:nvPr/>
        </p:nvSpPr>
        <p:spPr>
          <a:xfrm>
            <a:off x="1700240" y="3414189"/>
            <a:ext cx="4996800" cy="646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500"/>
              <a:buFont typeface="Arial"/>
              <a:buNone/>
            </a:pPr>
            <a:r>
              <a:rPr lang="ru-RU" sz="1500" b="0" i="0" u="none" strike="noStrike" cap="none">
                <a:solidFill>
                  <a:schemeClr val="dk1"/>
                </a:solidFill>
                <a:latin typeface="Roboto"/>
                <a:ea typeface="Roboto"/>
                <a:cs typeface="Roboto"/>
                <a:sym typeface="Roboto"/>
              </a:rPr>
              <a:t>Как будете применять на практике то,</a:t>
            </a:r>
            <a:endParaRPr sz="1500" b="0" i="0" u="none" strike="noStrike" cap="none">
              <a:solidFill>
                <a:schemeClr val="dk1"/>
              </a:solidFill>
              <a:latin typeface="Roboto"/>
              <a:ea typeface="Roboto"/>
              <a:cs typeface="Roboto"/>
              <a:sym typeface="Roboto"/>
            </a:endParaRPr>
          </a:p>
          <a:p>
            <a:pPr marL="0" marR="0" lvl="0" indent="0" algn="l" rtl="0">
              <a:lnSpc>
                <a:spcPct val="100000"/>
              </a:lnSpc>
              <a:spcBef>
                <a:spcPts val="0"/>
              </a:spcBef>
              <a:spcAft>
                <a:spcPts val="0"/>
              </a:spcAft>
              <a:buClr>
                <a:srgbClr val="000000"/>
              </a:buClr>
              <a:buSzPts val="1500"/>
              <a:buFont typeface="Arial"/>
              <a:buNone/>
            </a:pPr>
            <a:r>
              <a:rPr lang="ru-RU" sz="1500" b="0" i="0" u="none" strike="noStrike" cap="none">
                <a:solidFill>
                  <a:schemeClr val="dk1"/>
                </a:solidFill>
                <a:latin typeface="Roboto"/>
                <a:ea typeface="Roboto"/>
                <a:cs typeface="Roboto"/>
                <a:sym typeface="Roboto"/>
              </a:rPr>
              <a:t>что узнали на вебинаре?</a:t>
            </a:r>
            <a:endParaRPr sz="1500" b="0" i="0" u="none" strike="noStrike" cap="none">
              <a:solidFill>
                <a:schemeClr val="dk1"/>
              </a:solidFill>
              <a:latin typeface="Roboto"/>
              <a:ea typeface="Roboto"/>
              <a:cs typeface="Roboto"/>
              <a:sym typeface="Roboto"/>
            </a:endParaRPr>
          </a:p>
        </p:txBody>
      </p:sp>
      <p:pic>
        <p:nvPicPr>
          <p:cNvPr id="489" name="Google Shape;489;p75"/>
          <p:cNvPicPr preferRelativeResize="0"/>
          <p:nvPr/>
        </p:nvPicPr>
        <p:blipFill rotWithShape="1">
          <a:blip r:embed="rId4">
            <a:alphaModFix/>
          </a:blip>
          <a:srcRect/>
          <a:stretch/>
        </p:blipFill>
        <p:spPr>
          <a:xfrm>
            <a:off x="621950" y="3330152"/>
            <a:ext cx="845250" cy="845249"/>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494" name="Google Shape;494;p76"/>
          <p:cNvSpPr txBox="1">
            <a:spLocks noGrp="1"/>
          </p:cNvSpPr>
          <p:nvPr>
            <p:ph type="title"/>
          </p:nvPr>
        </p:nvSpPr>
        <p:spPr>
          <a:xfrm>
            <a:off x="956224" y="396394"/>
            <a:ext cx="7730575" cy="4090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Clr>
                <a:schemeClr val="dk1"/>
              </a:buClr>
              <a:buSzPts val="1100"/>
              <a:buFont typeface="Arial"/>
              <a:buNone/>
            </a:pPr>
            <a:r>
              <a:rPr lang="ru-RU" sz="3800" dirty="0"/>
              <a:t>Заполните, пожалуйста,</a:t>
            </a:r>
            <a:endParaRPr sz="3800" dirty="0"/>
          </a:p>
          <a:p>
            <a:pPr marL="0" lvl="0" indent="0" algn="l" rtl="0">
              <a:lnSpc>
                <a:spcPct val="100000"/>
              </a:lnSpc>
              <a:spcBef>
                <a:spcPts val="0"/>
              </a:spcBef>
              <a:spcAft>
                <a:spcPts val="0"/>
              </a:spcAft>
              <a:buSzPts val="4600"/>
              <a:buNone/>
            </a:pPr>
            <a:r>
              <a:rPr lang="ru-RU" sz="3800" dirty="0"/>
              <a:t>опрос о занятии</a:t>
            </a:r>
            <a:endParaRPr sz="3800" dirty="0"/>
          </a:p>
          <a:p>
            <a:pPr marL="0" lvl="0" indent="0" algn="l" rtl="0">
              <a:lnSpc>
                <a:spcPct val="100000"/>
              </a:lnSpc>
              <a:spcBef>
                <a:spcPts val="0"/>
              </a:spcBef>
              <a:spcAft>
                <a:spcPts val="0"/>
              </a:spcAft>
              <a:buSzPts val="4600"/>
              <a:buNone/>
            </a:pPr>
            <a:r>
              <a:rPr lang="ru-RU" sz="3800" dirty="0"/>
              <a:t>по ссылке в чате</a:t>
            </a:r>
            <a:endParaRPr sz="3800" dirty="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48"/>
          <p:cNvSpPr/>
          <p:nvPr/>
        </p:nvSpPr>
        <p:spPr>
          <a:xfrm>
            <a:off x="630000" y="2703050"/>
            <a:ext cx="1033800" cy="19836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48"/>
          <p:cNvSpPr txBox="1">
            <a:spLocks noGrp="1"/>
          </p:cNvSpPr>
          <p:nvPr>
            <p:ph type="subTitle" idx="2"/>
          </p:nvPr>
        </p:nvSpPr>
        <p:spPr>
          <a:xfrm>
            <a:off x="3082400" y="2304911"/>
            <a:ext cx="5856300" cy="396900"/>
          </a:xfrm>
          <a:prstGeom prst="rect">
            <a:avLst/>
          </a:prstGeom>
        </p:spPr>
        <p:txBody>
          <a:bodyPr spcFirstLastPara="1" wrap="square" lIns="91425" tIns="91425" rIns="91425" bIns="91425" anchor="t" anchorCtr="0">
            <a:normAutofit lnSpcReduction="10000"/>
          </a:bodyPr>
          <a:lstStyle/>
          <a:p>
            <a:pPr marL="0" lvl="0" indent="0" algn="l" rtl="0">
              <a:spcBef>
                <a:spcPts val="0"/>
              </a:spcBef>
              <a:spcAft>
                <a:spcPts val="0"/>
              </a:spcAft>
              <a:buNone/>
            </a:pPr>
            <a:r>
              <a:rPr lang="ru" dirty="0"/>
              <a:t>Игорь Стурейко</a:t>
            </a:r>
            <a:endParaRPr dirty="0"/>
          </a:p>
        </p:txBody>
      </p:sp>
      <p:sp>
        <p:nvSpPr>
          <p:cNvPr id="209" name="Google Shape;209;p48"/>
          <p:cNvSpPr txBox="1">
            <a:spLocks noGrp="1"/>
          </p:cNvSpPr>
          <p:nvPr>
            <p:ph type="subTitle" idx="3"/>
          </p:nvPr>
        </p:nvSpPr>
        <p:spPr>
          <a:xfrm>
            <a:off x="3082400" y="2701811"/>
            <a:ext cx="5095500" cy="1984839"/>
          </a:xfrm>
          <a:prstGeom prst="rect">
            <a:avLst/>
          </a:prstGeom>
        </p:spPr>
        <p:txBody>
          <a:bodyPr spcFirstLastPara="1" wrap="square" lIns="91425" tIns="91425" rIns="91425" bIns="91425" anchor="t" anchorCtr="0">
            <a:normAutofit fontScale="92500" lnSpcReduction="10000"/>
          </a:bodyPr>
          <a:lstStyle/>
          <a:p>
            <a:pPr marL="0" marR="0" lvl="0" indent="0" algn="l" rtl="0">
              <a:lnSpc>
                <a:spcPct val="100000"/>
              </a:lnSpc>
              <a:spcBef>
                <a:spcPts val="0"/>
              </a:spcBef>
              <a:spcAft>
                <a:spcPts val="0"/>
              </a:spcAft>
              <a:buNone/>
            </a:pPr>
            <a:r>
              <a:rPr lang="en-US" sz="1150" b="1" dirty="0" err="1"/>
              <a:t>Teamlead</a:t>
            </a:r>
            <a:r>
              <a:rPr lang="ru-RU" sz="1150" b="1" dirty="0"/>
              <a:t>, главный инженер проекта –</a:t>
            </a:r>
            <a:r>
              <a:rPr lang="en-US" sz="1150" b="1" dirty="0"/>
              <a:t> </a:t>
            </a:r>
            <a:r>
              <a:rPr lang="ru-RU" sz="1150" b="1" dirty="0" err="1"/>
              <a:t>НИИгазэкономика</a:t>
            </a:r>
            <a:endParaRPr sz="1150" b="1" dirty="0"/>
          </a:p>
          <a:p>
            <a:pPr marL="0" marR="0" lvl="0" indent="0" algn="l" rtl="0">
              <a:lnSpc>
                <a:spcPct val="100000"/>
              </a:lnSpc>
              <a:spcBef>
                <a:spcPts val="0"/>
              </a:spcBef>
              <a:spcAft>
                <a:spcPts val="0"/>
              </a:spcAft>
              <a:buNone/>
            </a:pPr>
            <a:endParaRPr sz="1150" dirty="0"/>
          </a:p>
          <a:p>
            <a:pPr marL="0" marR="0" lvl="0" indent="0" algn="l" rtl="0">
              <a:lnSpc>
                <a:spcPct val="100000"/>
              </a:lnSpc>
              <a:spcBef>
                <a:spcPts val="0"/>
              </a:spcBef>
              <a:spcAft>
                <a:spcPts val="0"/>
              </a:spcAft>
              <a:buNone/>
            </a:pPr>
            <a:r>
              <a:rPr lang="ru" sz="1150" b="1" dirty="0"/>
              <a:t>Опыт:</a:t>
            </a:r>
            <a:endParaRPr sz="1150" dirty="0"/>
          </a:p>
          <a:p>
            <a:pPr marL="0" marR="0" lvl="0" indent="0" algn="l" rtl="0">
              <a:lnSpc>
                <a:spcPct val="100000"/>
              </a:lnSpc>
              <a:spcBef>
                <a:spcPts val="0"/>
              </a:spcBef>
              <a:spcAft>
                <a:spcPts val="0"/>
              </a:spcAft>
              <a:buNone/>
            </a:pPr>
            <a:r>
              <a:rPr lang="ru-RU" sz="1150" dirty="0"/>
              <a:t>Б</a:t>
            </a:r>
            <a:r>
              <a:rPr lang="ru" sz="1150" dirty="0"/>
              <a:t>олее 15 лет занимался прикладной математикой и мат моделированием</a:t>
            </a:r>
          </a:p>
          <a:p>
            <a:pPr marL="0" marR="0" lvl="0" indent="0" algn="l" rtl="0">
              <a:lnSpc>
                <a:spcPct val="100000"/>
              </a:lnSpc>
              <a:spcBef>
                <a:spcPts val="0"/>
              </a:spcBef>
              <a:spcAft>
                <a:spcPts val="0"/>
              </a:spcAft>
              <a:buNone/>
            </a:pPr>
            <a:r>
              <a:rPr lang="ru" sz="1150" dirty="0"/>
              <a:t>(Data Scientist) (Python, С++) в НИИ ПАО Газпром</a:t>
            </a:r>
            <a:endParaRPr sz="1150" dirty="0"/>
          </a:p>
          <a:p>
            <a:pPr marL="0" marR="0" lvl="0" indent="0" algn="l" rtl="0">
              <a:lnSpc>
                <a:spcPct val="100000"/>
              </a:lnSpc>
              <a:spcBef>
                <a:spcPts val="0"/>
              </a:spcBef>
              <a:spcAft>
                <a:spcPts val="0"/>
              </a:spcAft>
              <a:buNone/>
            </a:pPr>
            <a:endParaRPr sz="1150" dirty="0"/>
          </a:p>
          <a:p>
            <a:pPr marL="0" marR="0" lvl="0" indent="0" algn="l" rtl="0">
              <a:lnSpc>
                <a:spcPct val="100000"/>
              </a:lnSpc>
              <a:spcBef>
                <a:spcPts val="0"/>
              </a:spcBef>
              <a:spcAft>
                <a:spcPts val="0"/>
              </a:spcAft>
              <a:buNone/>
            </a:pPr>
            <a:r>
              <a:rPr lang="ru" sz="1150" dirty="0"/>
              <a:t>Анализ временных рядов, эволюционное развитие сложных систем</a:t>
            </a:r>
            <a:endParaRPr sz="1150" dirty="0"/>
          </a:p>
          <a:p>
            <a:pPr marL="0" marR="0" lvl="0" indent="0" algn="l" rtl="0">
              <a:lnSpc>
                <a:spcPct val="100000"/>
              </a:lnSpc>
              <a:spcBef>
                <a:spcPts val="0"/>
              </a:spcBef>
              <a:spcAft>
                <a:spcPts val="0"/>
              </a:spcAft>
              <a:buNone/>
            </a:pPr>
            <a:endParaRPr sz="1150" dirty="0"/>
          </a:p>
          <a:p>
            <a:pPr marL="0" marR="0" lvl="0" indent="0" algn="l" rtl="0">
              <a:lnSpc>
                <a:spcPct val="100000"/>
              </a:lnSpc>
              <a:spcBef>
                <a:spcPts val="0"/>
              </a:spcBef>
              <a:spcAft>
                <a:spcPts val="0"/>
              </a:spcAft>
              <a:buNone/>
            </a:pPr>
            <a:r>
              <a:rPr lang="ru-RU" sz="1150" b="1" dirty="0"/>
              <a:t>+7 (916) 156-07-82 (</a:t>
            </a:r>
            <a:r>
              <a:rPr lang="en-US" sz="1150" b="1" dirty="0" err="1"/>
              <a:t>whatsapp</a:t>
            </a:r>
            <a:r>
              <a:rPr lang="en-US" sz="1150" b="1" dirty="0"/>
              <a:t>)</a:t>
            </a:r>
          </a:p>
          <a:p>
            <a:pPr marL="0" marR="0" lvl="0" indent="0" algn="l" rtl="0">
              <a:lnSpc>
                <a:spcPct val="100000"/>
              </a:lnSpc>
              <a:spcBef>
                <a:spcPts val="0"/>
              </a:spcBef>
              <a:spcAft>
                <a:spcPts val="0"/>
              </a:spcAft>
              <a:buNone/>
            </a:pPr>
            <a:endParaRPr lang="en-US" sz="1150" b="1" dirty="0"/>
          </a:p>
          <a:p>
            <a:pPr marL="0" marR="0" lvl="0" indent="0" algn="l" rtl="0">
              <a:lnSpc>
                <a:spcPct val="100000"/>
              </a:lnSpc>
              <a:spcBef>
                <a:spcPts val="0"/>
              </a:spcBef>
              <a:spcAft>
                <a:spcPts val="0"/>
              </a:spcAft>
              <a:buNone/>
            </a:pPr>
            <a:r>
              <a:rPr lang="en-US" sz="1150" b="1" dirty="0"/>
              <a:t>@</a:t>
            </a:r>
            <a:r>
              <a:rPr lang="en-US" sz="1150" b="1" dirty="0" err="1"/>
              <a:t>stureiko</a:t>
            </a:r>
            <a:r>
              <a:rPr lang="en-US" sz="1150" b="1" dirty="0"/>
              <a:t> (TG)</a:t>
            </a:r>
            <a:endParaRPr sz="1150" b="1" dirty="0"/>
          </a:p>
          <a:p>
            <a:pPr marL="0" marR="0" lvl="0" indent="0" algn="l" rtl="0">
              <a:lnSpc>
                <a:spcPct val="100000"/>
              </a:lnSpc>
              <a:spcBef>
                <a:spcPts val="0"/>
              </a:spcBef>
              <a:spcAft>
                <a:spcPts val="0"/>
              </a:spcAft>
              <a:buNone/>
            </a:pPr>
            <a:endParaRPr sz="1400" dirty="0"/>
          </a:p>
        </p:txBody>
      </p:sp>
      <p:sp>
        <p:nvSpPr>
          <p:cNvPr id="12" name="Google Shape;499;p77">
            <a:extLst>
              <a:ext uri="{FF2B5EF4-FFF2-40B4-BE49-F238E27FC236}">
                <a16:creationId xmlns:a16="http://schemas.microsoft.com/office/drawing/2014/main" id="{582ECAAA-AF1D-254F-9EEA-3E6087D01812}"/>
              </a:ext>
            </a:extLst>
          </p:cNvPr>
          <p:cNvSpPr txBox="1">
            <a:spLocks noGrp="1"/>
          </p:cNvSpPr>
          <p:nvPr>
            <p:ph type="title"/>
          </p:nvPr>
        </p:nvSpPr>
        <p:spPr>
          <a:xfrm>
            <a:off x="500550" y="821221"/>
            <a:ext cx="8520600" cy="13650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Aft>
                <a:spcPts val="0"/>
              </a:spcAft>
              <a:buSzPts val="3200"/>
              <a:buNone/>
            </a:pPr>
            <a:r>
              <a:rPr lang="ru-RU" dirty="0"/>
              <a:t>Приходите на следующие вебинары</a:t>
            </a:r>
            <a:br>
              <a:rPr lang="ru-RU" dirty="0"/>
            </a:br>
            <a:r>
              <a:rPr lang="ru-RU" sz="1800" dirty="0"/>
              <a:t>12</a:t>
            </a:r>
            <a:r>
              <a:rPr lang="en-US" sz="1800" dirty="0"/>
              <a:t>.12 – </a:t>
            </a:r>
            <a:r>
              <a:rPr lang="ru-RU" sz="1800" dirty="0" err="1"/>
              <a:t>Сверточные</a:t>
            </a:r>
            <a:r>
              <a:rPr lang="ru-RU" sz="1800" dirty="0"/>
              <a:t> сети</a:t>
            </a:r>
            <a:endParaRPr dirty="0"/>
          </a:p>
        </p:txBody>
      </p:sp>
      <p:sp>
        <p:nvSpPr>
          <p:cNvPr id="13" name="Google Shape;500;p77">
            <a:extLst>
              <a:ext uri="{FF2B5EF4-FFF2-40B4-BE49-F238E27FC236}">
                <a16:creationId xmlns:a16="http://schemas.microsoft.com/office/drawing/2014/main" id="{E0455609-6D75-8B47-AD05-D96CCF37ECC1}"/>
              </a:ext>
            </a:extLst>
          </p:cNvPr>
          <p:cNvSpPr txBox="1">
            <a:spLocks noGrp="1"/>
          </p:cNvSpPr>
          <p:nvPr>
            <p:ph type="subTitle" idx="1"/>
          </p:nvPr>
        </p:nvSpPr>
        <p:spPr>
          <a:xfrm>
            <a:off x="500550" y="457313"/>
            <a:ext cx="7796700" cy="7926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1500"/>
              <a:buNone/>
            </a:pPr>
            <a:r>
              <a:rPr lang="ru-RU" dirty="0"/>
              <a:t>Спасибо за внимание!</a:t>
            </a:r>
            <a:endParaRPr dirty="0"/>
          </a:p>
        </p:txBody>
      </p:sp>
      <p:pic>
        <p:nvPicPr>
          <p:cNvPr id="8" name="Picture 7">
            <a:extLst>
              <a:ext uri="{FF2B5EF4-FFF2-40B4-BE49-F238E27FC236}">
                <a16:creationId xmlns:a16="http://schemas.microsoft.com/office/drawing/2014/main" id="{B31303AF-03ED-4942-AD0B-371ABDC3B866}"/>
              </a:ext>
            </a:extLst>
          </p:cNvPr>
          <p:cNvPicPr>
            <a:picLocks noChangeAspect="1"/>
          </p:cNvPicPr>
          <p:nvPr/>
        </p:nvPicPr>
        <p:blipFill rotWithShape="1">
          <a:blip r:embed="rId3">
            <a:extLst>
              <a:ext uri="{28A0092B-C50C-407E-A947-70E740481C1C}">
                <a14:useLocalDpi xmlns:a14="http://schemas.microsoft.com/office/drawing/2010/main" val="0"/>
              </a:ext>
            </a:extLst>
          </a:blip>
          <a:srcRect l="-1" t="12156" r="295"/>
          <a:stretch/>
        </p:blipFill>
        <p:spPr>
          <a:xfrm>
            <a:off x="832654" y="2865544"/>
            <a:ext cx="1662292" cy="1657372"/>
          </a:xfrm>
          <a:prstGeom prst="ellipse">
            <a:avLst/>
          </a:prstGeom>
          <a:ln w="127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7069872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37"/>
          <p:cNvSpPr txBox="1">
            <a:spLocks noGrp="1"/>
          </p:cNvSpPr>
          <p:nvPr>
            <p:ph type="title"/>
          </p:nvPr>
        </p:nvSpPr>
        <p:spPr>
          <a:xfrm>
            <a:off x="500550" y="330724"/>
            <a:ext cx="8520600" cy="1095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100"/>
              <a:buNone/>
            </a:pPr>
            <a:r>
              <a:rPr lang="ru-RU"/>
              <a:t>Маршрут вебинара</a:t>
            </a:r>
            <a:endParaRPr/>
          </a:p>
        </p:txBody>
      </p:sp>
      <p:sp>
        <p:nvSpPr>
          <p:cNvPr id="235" name="Google Shape;235;p37"/>
          <p:cNvSpPr/>
          <p:nvPr/>
        </p:nvSpPr>
        <p:spPr>
          <a:xfrm>
            <a:off x="740239" y="1074905"/>
            <a:ext cx="3556274" cy="376200"/>
          </a:xfrm>
          <a:prstGeom prst="roundRect">
            <a:avLst>
              <a:gd name="adj" fmla="val 16667"/>
            </a:avLst>
          </a:prstGeom>
          <a:solidFill>
            <a:srgbClr val="FFD966"/>
          </a:solidFill>
          <a:ln>
            <a:noFill/>
          </a:ln>
        </p:spPr>
        <p:txBody>
          <a:bodyPr spcFirstLastPara="1" wrap="square" lIns="162000" tIns="91425" rIns="162000" bIns="91425" anchor="ctr" anchorCtr="0">
            <a:noAutofit/>
          </a:bodyPr>
          <a:lstStyle/>
          <a:p>
            <a:pPr marL="0" marR="0" lvl="0" indent="0" algn="l" rtl="0">
              <a:lnSpc>
                <a:spcPct val="100000"/>
              </a:lnSpc>
              <a:spcBef>
                <a:spcPts val="0"/>
              </a:spcBef>
              <a:spcAft>
                <a:spcPts val="0"/>
              </a:spcAft>
              <a:buClr>
                <a:srgbClr val="000000"/>
              </a:buClr>
              <a:buSzPts val="1600"/>
              <a:buFont typeface="Arial"/>
              <a:buNone/>
            </a:pPr>
            <a:r>
              <a:rPr lang="ru-RU" sz="1600" b="0" i="0" u="none" strike="noStrike" cap="none" dirty="0">
                <a:solidFill>
                  <a:schemeClr val="dk1"/>
                </a:solidFill>
                <a:latin typeface="Roboto"/>
                <a:ea typeface="Roboto"/>
                <a:cs typeface="Roboto"/>
                <a:sym typeface="Roboto"/>
              </a:rPr>
              <a:t>Постановка задачи</a:t>
            </a:r>
          </a:p>
        </p:txBody>
      </p:sp>
      <p:sp>
        <p:nvSpPr>
          <p:cNvPr id="236" name="Google Shape;236;p37"/>
          <p:cNvSpPr/>
          <p:nvPr/>
        </p:nvSpPr>
        <p:spPr>
          <a:xfrm>
            <a:off x="740239" y="2219567"/>
            <a:ext cx="3556275" cy="376200"/>
          </a:xfrm>
          <a:prstGeom prst="roundRect">
            <a:avLst>
              <a:gd name="adj" fmla="val 16667"/>
            </a:avLst>
          </a:prstGeom>
          <a:solidFill>
            <a:srgbClr val="FFD966"/>
          </a:solidFill>
          <a:ln>
            <a:noFill/>
          </a:ln>
        </p:spPr>
        <p:txBody>
          <a:bodyPr spcFirstLastPara="1" wrap="square" lIns="162000" tIns="91425" rIns="162000" bIns="91425" anchor="ctr" anchorCtr="0">
            <a:noAutofit/>
          </a:bodyPr>
          <a:lstStyle/>
          <a:p>
            <a:pPr marL="0" marR="0" lvl="0" indent="0" algn="l" rtl="0">
              <a:lnSpc>
                <a:spcPct val="100000"/>
              </a:lnSpc>
              <a:spcBef>
                <a:spcPts val="0"/>
              </a:spcBef>
              <a:spcAft>
                <a:spcPts val="0"/>
              </a:spcAft>
              <a:buClr>
                <a:srgbClr val="000000"/>
              </a:buClr>
              <a:buSzPts val="1600"/>
              <a:buFont typeface="Arial"/>
              <a:buNone/>
            </a:pPr>
            <a:r>
              <a:rPr lang="ru-RU" sz="1600" b="0" i="0" u="none" strike="noStrike" cap="none" dirty="0">
                <a:solidFill>
                  <a:schemeClr val="dk1"/>
                </a:solidFill>
                <a:latin typeface="Roboto"/>
                <a:ea typeface="Roboto"/>
                <a:cs typeface="Roboto"/>
                <a:sym typeface="Roboto"/>
              </a:rPr>
              <a:t>Ранняя остановка</a:t>
            </a:r>
            <a:endParaRPr lang="en-US" sz="1600" b="0" i="0" u="none" strike="noStrike" cap="none" dirty="0">
              <a:solidFill>
                <a:schemeClr val="dk1"/>
              </a:solidFill>
              <a:latin typeface="Roboto"/>
              <a:ea typeface="Roboto"/>
              <a:cs typeface="Roboto"/>
              <a:sym typeface="Roboto"/>
            </a:endParaRPr>
          </a:p>
        </p:txBody>
      </p:sp>
      <p:sp>
        <p:nvSpPr>
          <p:cNvPr id="238" name="Google Shape;238;p37"/>
          <p:cNvSpPr/>
          <p:nvPr/>
        </p:nvSpPr>
        <p:spPr>
          <a:xfrm>
            <a:off x="740239" y="2791898"/>
            <a:ext cx="3555066" cy="376200"/>
          </a:xfrm>
          <a:prstGeom prst="roundRect">
            <a:avLst>
              <a:gd name="adj" fmla="val 16667"/>
            </a:avLst>
          </a:prstGeom>
          <a:solidFill>
            <a:srgbClr val="FFD966"/>
          </a:solidFill>
          <a:ln>
            <a:noFill/>
          </a:ln>
        </p:spPr>
        <p:txBody>
          <a:bodyPr spcFirstLastPara="1" wrap="square" lIns="162000" tIns="91425" rIns="162000" bIns="91425" anchor="ctr" anchorCtr="0">
            <a:noAutofit/>
          </a:bodyPr>
          <a:lstStyle/>
          <a:p>
            <a:pPr marL="0" marR="0" lvl="0" indent="0" algn="l" rtl="0">
              <a:lnSpc>
                <a:spcPct val="100000"/>
              </a:lnSpc>
              <a:spcBef>
                <a:spcPts val="0"/>
              </a:spcBef>
              <a:spcAft>
                <a:spcPts val="0"/>
              </a:spcAft>
              <a:buClr>
                <a:srgbClr val="000000"/>
              </a:buClr>
              <a:buSzPts val="1600"/>
              <a:buFont typeface="Arial"/>
              <a:buNone/>
            </a:pPr>
            <a:r>
              <a:rPr lang="ru-RU" sz="1600" dirty="0">
                <a:solidFill>
                  <a:schemeClr val="dk1"/>
                </a:solidFill>
                <a:latin typeface="Roboto"/>
                <a:ea typeface="Roboto"/>
                <a:cs typeface="Roboto"/>
                <a:sym typeface="Roboto"/>
              </a:rPr>
              <a:t>Аугментация</a:t>
            </a:r>
            <a:endParaRPr lang="en-US" sz="1600" dirty="0">
              <a:solidFill>
                <a:schemeClr val="dk1"/>
              </a:solidFill>
              <a:latin typeface="Roboto"/>
              <a:ea typeface="Roboto"/>
              <a:cs typeface="Roboto"/>
              <a:sym typeface="Roboto"/>
            </a:endParaRPr>
          </a:p>
        </p:txBody>
      </p:sp>
      <p:cxnSp>
        <p:nvCxnSpPr>
          <p:cNvPr id="240" name="Google Shape;240;p37"/>
          <p:cNvCxnSpPr>
            <a:cxnSpLocks/>
            <a:stCxn id="235" idx="1"/>
            <a:endCxn id="13" idx="1"/>
          </p:cNvCxnSpPr>
          <p:nvPr/>
        </p:nvCxnSpPr>
        <p:spPr>
          <a:xfrm rot="10800000" flipV="1">
            <a:off x="740239" y="1263004"/>
            <a:ext cx="12700" cy="572331"/>
          </a:xfrm>
          <a:prstGeom prst="curvedConnector3">
            <a:avLst>
              <a:gd name="adj1" fmla="val 1800000"/>
            </a:avLst>
          </a:prstGeom>
          <a:noFill/>
          <a:ln w="9525" cap="flat" cmpd="sng">
            <a:solidFill>
              <a:schemeClr val="dk1"/>
            </a:solidFill>
            <a:prstDash val="dash"/>
            <a:round/>
            <a:headEnd type="none" w="sm" len="sm"/>
            <a:tailEnd type="none" w="sm" len="sm"/>
          </a:ln>
        </p:spPr>
      </p:cxnSp>
      <p:cxnSp>
        <p:nvCxnSpPr>
          <p:cNvPr id="242" name="Google Shape;242;p37"/>
          <p:cNvCxnSpPr>
            <a:cxnSpLocks/>
            <a:stCxn id="236" idx="1"/>
            <a:endCxn id="238" idx="1"/>
          </p:cNvCxnSpPr>
          <p:nvPr/>
        </p:nvCxnSpPr>
        <p:spPr>
          <a:xfrm rot="10800000" flipV="1">
            <a:off x="740239" y="2407666"/>
            <a:ext cx="12700" cy="572331"/>
          </a:xfrm>
          <a:prstGeom prst="curvedConnector3">
            <a:avLst>
              <a:gd name="adj1" fmla="val 1800000"/>
            </a:avLst>
          </a:prstGeom>
          <a:noFill/>
          <a:ln w="9525" cap="flat" cmpd="sng">
            <a:solidFill>
              <a:schemeClr val="dk1"/>
            </a:solidFill>
            <a:prstDash val="dash"/>
            <a:round/>
            <a:headEnd type="none" w="sm" len="sm"/>
            <a:tailEnd type="none" w="sm" len="sm"/>
          </a:ln>
        </p:spPr>
      </p:cxnSp>
      <p:sp>
        <p:nvSpPr>
          <p:cNvPr id="2" name="Google Shape;238;p37">
            <a:extLst>
              <a:ext uri="{FF2B5EF4-FFF2-40B4-BE49-F238E27FC236}">
                <a16:creationId xmlns:a16="http://schemas.microsoft.com/office/drawing/2014/main" id="{6F8EE228-CF1E-F70B-4105-8ECCB7307098}"/>
              </a:ext>
            </a:extLst>
          </p:cNvPr>
          <p:cNvSpPr/>
          <p:nvPr/>
        </p:nvSpPr>
        <p:spPr>
          <a:xfrm>
            <a:off x="740239" y="3364229"/>
            <a:ext cx="3555066" cy="376200"/>
          </a:xfrm>
          <a:prstGeom prst="roundRect">
            <a:avLst>
              <a:gd name="adj" fmla="val 16667"/>
            </a:avLst>
          </a:prstGeom>
          <a:solidFill>
            <a:srgbClr val="FFD966"/>
          </a:solidFill>
          <a:ln>
            <a:noFill/>
          </a:ln>
        </p:spPr>
        <p:txBody>
          <a:bodyPr spcFirstLastPara="1" wrap="square" lIns="162000" tIns="91425" rIns="162000" bIns="91425" anchor="ctr" anchorCtr="0">
            <a:noAutofit/>
          </a:bodyPr>
          <a:lstStyle/>
          <a:p>
            <a:pPr marL="0" marR="0" lvl="0" indent="0" algn="l" rtl="0">
              <a:lnSpc>
                <a:spcPct val="100000"/>
              </a:lnSpc>
              <a:spcBef>
                <a:spcPts val="0"/>
              </a:spcBef>
              <a:spcAft>
                <a:spcPts val="0"/>
              </a:spcAft>
              <a:buClr>
                <a:srgbClr val="000000"/>
              </a:buClr>
              <a:buSzPts val="1600"/>
              <a:buFont typeface="Arial"/>
              <a:buNone/>
            </a:pPr>
            <a:r>
              <a:rPr lang="ru-RU" sz="1600" b="0" i="0" u="none" strike="noStrike" cap="none" dirty="0">
                <a:solidFill>
                  <a:srgbClr val="000000"/>
                </a:solidFill>
                <a:latin typeface="Roboto"/>
                <a:ea typeface="Roboto"/>
                <a:cs typeface="Roboto"/>
                <a:sym typeface="Roboto"/>
              </a:rPr>
              <a:t>Регуляризация </a:t>
            </a:r>
            <a:r>
              <a:rPr lang="en-US" sz="1600" b="0" i="0" u="none" strike="noStrike" cap="none" dirty="0">
                <a:solidFill>
                  <a:srgbClr val="000000"/>
                </a:solidFill>
                <a:latin typeface="Roboto"/>
                <a:ea typeface="Roboto"/>
                <a:cs typeface="Roboto"/>
                <a:sym typeface="Roboto"/>
              </a:rPr>
              <a:t>L1 </a:t>
            </a:r>
            <a:r>
              <a:rPr lang="ru-RU" sz="1600" b="0" i="0" u="none" strike="noStrike" cap="none" dirty="0">
                <a:solidFill>
                  <a:srgbClr val="000000"/>
                </a:solidFill>
                <a:latin typeface="Roboto"/>
                <a:ea typeface="Roboto"/>
                <a:cs typeface="Roboto"/>
                <a:sym typeface="Roboto"/>
              </a:rPr>
              <a:t>и </a:t>
            </a:r>
            <a:r>
              <a:rPr lang="en-US" sz="1600" b="0" i="0" u="none" strike="noStrike" cap="none" dirty="0">
                <a:solidFill>
                  <a:srgbClr val="000000"/>
                </a:solidFill>
                <a:latin typeface="Roboto"/>
                <a:ea typeface="Roboto"/>
                <a:cs typeface="Roboto"/>
                <a:sym typeface="Roboto"/>
              </a:rPr>
              <a:t>L2</a:t>
            </a:r>
            <a:endParaRPr sz="1600" b="0" i="0" u="none" strike="noStrike" cap="none" dirty="0">
              <a:solidFill>
                <a:srgbClr val="000000"/>
              </a:solidFill>
              <a:latin typeface="Roboto"/>
              <a:ea typeface="Roboto"/>
              <a:cs typeface="Roboto"/>
              <a:sym typeface="Roboto"/>
            </a:endParaRPr>
          </a:p>
        </p:txBody>
      </p:sp>
      <p:cxnSp>
        <p:nvCxnSpPr>
          <p:cNvPr id="3" name="Google Shape;242;p37">
            <a:extLst>
              <a:ext uri="{FF2B5EF4-FFF2-40B4-BE49-F238E27FC236}">
                <a16:creationId xmlns:a16="http://schemas.microsoft.com/office/drawing/2014/main" id="{9084AE32-B3C1-CEFB-608C-75D2CB107D7A}"/>
              </a:ext>
            </a:extLst>
          </p:cNvPr>
          <p:cNvCxnSpPr>
            <a:cxnSpLocks/>
            <a:stCxn id="238" idx="1"/>
            <a:endCxn id="2" idx="1"/>
          </p:cNvCxnSpPr>
          <p:nvPr/>
        </p:nvCxnSpPr>
        <p:spPr>
          <a:xfrm rot="10800000" flipV="1">
            <a:off x="740239" y="2979997"/>
            <a:ext cx="12700" cy="572331"/>
          </a:xfrm>
          <a:prstGeom prst="curvedConnector3">
            <a:avLst>
              <a:gd name="adj1" fmla="val 1800000"/>
            </a:avLst>
          </a:prstGeom>
          <a:noFill/>
          <a:ln w="9525" cap="flat" cmpd="sng">
            <a:solidFill>
              <a:schemeClr val="dk1"/>
            </a:solidFill>
            <a:prstDash val="dash"/>
            <a:round/>
            <a:headEnd type="none" w="sm" len="sm"/>
            <a:tailEnd type="none" w="sm" len="sm"/>
          </a:ln>
        </p:spPr>
      </p:cxnSp>
      <p:sp>
        <p:nvSpPr>
          <p:cNvPr id="13" name="Google Shape;235;p37">
            <a:extLst>
              <a:ext uri="{FF2B5EF4-FFF2-40B4-BE49-F238E27FC236}">
                <a16:creationId xmlns:a16="http://schemas.microsoft.com/office/drawing/2014/main" id="{4E855995-62AE-0E46-BFC9-81D4F9F39802}"/>
              </a:ext>
            </a:extLst>
          </p:cNvPr>
          <p:cNvSpPr/>
          <p:nvPr/>
        </p:nvSpPr>
        <p:spPr>
          <a:xfrm>
            <a:off x="740239" y="1647236"/>
            <a:ext cx="3556274" cy="376200"/>
          </a:xfrm>
          <a:prstGeom prst="roundRect">
            <a:avLst>
              <a:gd name="adj" fmla="val 16667"/>
            </a:avLst>
          </a:prstGeom>
          <a:solidFill>
            <a:srgbClr val="FFD966"/>
          </a:solidFill>
          <a:ln>
            <a:noFill/>
          </a:ln>
        </p:spPr>
        <p:txBody>
          <a:bodyPr spcFirstLastPara="1" wrap="square" lIns="162000" tIns="91425" rIns="162000" bIns="91425" anchor="ctr" anchorCtr="0">
            <a:noAutofit/>
          </a:bodyPr>
          <a:lstStyle/>
          <a:p>
            <a:pPr marL="0" marR="0" lvl="0" indent="0" algn="l" rtl="0">
              <a:lnSpc>
                <a:spcPct val="100000"/>
              </a:lnSpc>
              <a:spcBef>
                <a:spcPts val="0"/>
              </a:spcBef>
              <a:spcAft>
                <a:spcPts val="0"/>
              </a:spcAft>
              <a:buClr>
                <a:srgbClr val="000000"/>
              </a:buClr>
              <a:buSzPts val="1600"/>
              <a:buFont typeface="Arial"/>
              <a:buNone/>
            </a:pPr>
            <a:r>
              <a:rPr lang="ru-RU" sz="1600" b="0" i="0" u="none" strike="noStrike" cap="none" dirty="0">
                <a:solidFill>
                  <a:schemeClr val="dk1"/>
                </a:solidFill>
                <a:latin typeface="Roboto"/>
                <a:ea typeface="Roboto"/>
                <a:cs typeface="Roboto"/>
                <a:sym typeface="Roboto"/>
              </a:rPr>
              <a:t>Кросс-</a:t>
            </a:r>
            <a:r>
              <a:rPr lang="ru-RU" sz="1600" b="0" i="0" u="none" strike="noStrike" cap="none" dirty="0" err="1">
                <a:solidFill>
                  <a:schemeClr val="dk1"/>
                </a:solidFill>
                <a:latin typeface="Roboto"/>
                <a:ea typeface="Roboto"/>
                <a:cs typeface="Roboto"/>
                <a:sym typeface="Roboto"/>
              </a:rPr>
              <a:t>валидация</a:t>
            </a:r>
            <a:endParaRPr lang="ru-RU" sz="1600" b="0" i="0" u="none" strike="noStrike" cap="none" dirty="0">
              <a:solidFill>
                <a:schemeClr val="dk1"/>
              </a:solidFill>
              <a:latin typeface="Roboto"/>
              <a:ea typeface="Roboto"/>
              <a:cs typeface="Roboto"/>
              <a:sym typeface="Roboto"/>
            </a:endParaRPr>
          </a:p>
        </p:txBody>
      </p:sp>
      <p:cxnSp>
        <p:nvCxnSpPr>
          <p:cNvPr id="15" name="Google Shape;242;p37">
            <a:extLst>
              <a:ext uri="{FF2B5EF4-FFF2-40B4-BE49-F238E27FC236}">
                <a16:creationId xmlns:a16="http://schemas.microsoft.com/office/drawing/2014/main" id="{D6911694-A420-8C4B-BC21-6354019EC62C}"/>
              </a:ext>
            </a:extLst>
          </p:cNvPr>
          <p:cNvCxnSpPr>
            <a:cxnSpLocks/>
            <a:stCxn id="13" idx="1"/>
            <a:endCxn id="236" idx="1"/>
          </p:cNvCxnSpPr>
          <p:nvPr/>
        </p:nvCxnSpPr>
        <p:spPr>
          <a:xfrm rot="10800000" flipV="1">
            <a:off x="740239" y="1835335"/>
            <a:ext cx="12700" cy="572331"/>
          </a:xfrm>
          <a:prstGeom prst="curvedConnector3">
            <a:avLst>
              <a:gd name="adj1" fmla="val 1800000"/>
            </a:avLst>
          </a:prstGeom>
          <a:noFill/>
          <a:ln w="9525" cap="flat" cmpd="sng">
            <a:solidFill>
              <a:schemeClr val="dk1"/>
            </a:solidFill>
            <a:prstDash val="dash"/>
            <a:round/>
            <a:headEnd type="none" w="sm" len="sm"/>
            <a:tailEnd type="none" w="sm" len="sm"/>
          </a:ln>
        </p:spPr>
      </p:cxnSp>
      <p:sp>
        <p:nvSpPr>
          <p:cNvPr id="16" name="Google Shape;238;p37">
            <a:extLst>
              <a:ext uri="{FF2B5EF4-FFF2-40B4-BE49-F238E27FC236}">
                <a16:creationId xmlns:a16="http://schemas.microsoft.com/office/drawing/2014/main" id="{1E93F41F-C7D4-7B40-9453-630D8322B79F}"/>
              </a:ext>
            </a:extLst>
          </p:cNvPr>
          <p:cNvSpPr/>
          <p:nvPr/>
        </p:nvSpPr>
        <p:spPr>
          <a:xfrm>
            <a:off x="740239" y="3936560"/>
            <a:ext cx="3555066" cy="376200"/>
          </a:xfrm>
          <a:prstGeom prst="roundRect">
            <a:avLst>
              <a:gd name="adj" fmla="val 16667"/>
            </a:avLst>
          </a:prstGeom>
          <a:solidFill>
            <a:srgbClr val="FFD966"/>
          </a:solidFill>
          <a:ln>
            <a:noFill/>
          </a:ln>
        </p:spPr>
        <p:txBody>
          <a:bodyPr spcFirstLastPara="1" wrap="square" lIns="162000" tIns="91425" rIns="162000" bIns="91425" anchor="ctr" anchorCtr="0">
            <a:noAutofit/>
          </a:bodyPr>
          <a:lstStyle/>
          <a:p>
            <a:pPr marL="0" marR="0" lvl="0" indent="0" algn="l" rtl="0">
              <a:lnSpc>
                <a:spcPct val="100000"/>
              </a:lnSpc>
              <a:spcBef>
                <a:spcPts val="0"/>
              </a:spcBef>
              <a:spcAft>
                <a:spcPts val="0"/>
              </a:spcAft>
              <a:buClr>
                <a:srgbClr val="000000"/>
              </a:buClr>
              <a:buSzPts val="1600"/>
              <a:buFont typeface="Arial"/>
              <a:buNone/>
            </a:pPr>
            <a:r>
              <a:rPr lang="ru-RU" sz="1600" b="0" i="0" u="none" strike="noStrike" cap="none" dirty="0" err="1">
                <a:solidFill>
                  <a:srgbClr val="000000"/>
                </a:solidFill>
                <a:latin typeface="Roboto"/>
                <a:ea typeface="Roboto"/>
                <a:cs typeface="Roboto"/>
                <a:sym typeface="Roboto"/>
              </a:rPr>
              <a:t>Батч</a:t>
            </a:r>
            <a:r>
              <a:rPr lang="ru-RU" sz="1600" b="0" i="0" u="none" strike="noStrike" cap="none" dirty="0">
                <a:solidFill>
                  <a:srgbClr val="000000"/>
                </a:solidFill>
                <a:latin typeface="Roboto"/>
                <a:ea typeface="Roboto"/>
                <a:cs typeface="Roboto"/>
                <a:sym typeface="Roboto"/>
              </a:rPr>
              <a:t>-нормализация</a:t>
            </a:r>
            <a:endParaRPr sz="1600" b="0" i="0" u="none" strike="noStrike" cap="none" dirty="0">
              <a:solidFill>
                <a:srgbClr val="000000"/>
              </a:solidFill>
              <a:latin typeface="Roboto"/>
              <a:ea typeface="Roboto"/>
              <a:cs typeface="Roboto"/>
              <a:sym typeface="Roboto"/>
            </a:endParaRPr>
          </a:p>
        </p:txBody>
      </p:sp>
      <p:sp>
        <p:nvSpPr>
          <p:cNvPr id="17" name="Google Shape;238;p37">
            <a:extLst>
              <a:ext uri="{FF2B5EF4-FFF2-40B4-BE49-F238E27FC236}">
                <a16:creationId xmlns:a16="http://schemas.microsoft.com/office/drawing/2014/main" id="{A9FEECAF-5693-6943-B6A3-087594019852}"/>
              </a:ext>
            </a:extLst>
          </p:cNvPr>
          <p:cNvSpPr/>
          <p:nvPr/>
        </p:nvSpPr>
        <p:spPr>
          <a:xfrm>
            <a:off x="740239" y="4508891"/>
            <a:ext cx="3555066" cy="376200"/>
          </a:xfrm>
          <a:prstGeom prst="roundRect">
            <a:avLst>
              <a:gd name="adj" fmla="val 16667"/>
            </a:avLst>
          </a:prstGeom>
          <a:solidFill>
            <a:srgbClr val="FFD966"/>
          </a:solidFill>
          <a:ln>
            <a:noFill/>
          </a:ln>
        </p:spPr>
        <p:txBody>
          <a:bodyPr spcFirstLastPara="1" wrap="square" lIns="162000" tIns="91425" rIns="162000" bIns="91425" anchor="ctr"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dirty="0">
                <a:solidFill>
                  <a:srgbClr val="000000"/>
                </a:solidFill>
                <a:latin typeface="Roboto"/>
                <a:ea typeface="Roboto"/>
                <a:cs typeface="Roboto"/>
                <a:sym typeface="Roboto"/>
              </a:rPr>
              <a:t>Dropout</a:t>
            </a:r>
            <a:endParaRPr sz="1600" b="0" i="0" u="none" strike="noStrike" cap="none" dirty="0">
              <a:solidFill>
                <a:srgbClr val="000000"/>
              </a:solidFill>
              <a:latin typeface="Roboto"/>
              <a:ea typeface="Roboto"/>
              <a:cs typeface="Roboto"/>
              <a:sym typeface="Roboto"/>
            </a:endParaRPr>
          </a:p>
        </p:txBody>
      </p:sp>
      <p:cxnSp>
        <p:nvCxnSpPr>
          <p:cNvPr id="18" name="Google Shape;242;p37">
            <a:extLst>
              <a:ext uri="{FF2B5EF4-FFF2-40B4-BE49-F238E27FC236}">
                <a16:creationId xmlns:a16="http://schemas.microsoft.com/office/drawing/2014/main" id="{B2CB5C7A-BED0-5A48-8D67-CA874A50A0CA}"/>
              </a:ext>
            </a:extLst>
          </p:cNvPr>
          <p:cNvCxnSpPr>
            <a:cxnSpLocks/>
            <a:stCxn id="2" idx="1"/>
            <a:endCxn id="16" idx="1"/>
          </p:cNvCxnSpPr>
          <p:nvPr/>
        </p:nvCxnSpPr>
        <p:spPr>
          <a:xfrm rot="10800000" flipV="1">
            <a:off x="740239" y="3552328"/>
            <a:ext cx="12700" cy="572331"/>
          </a:xfrm>
          <a:prstGeom prst="curvedConnector3">
            <a:avLst>
              <a:gd name="adj1" fmla="val 1800000"/>
            </a:avLst>
          </a:prstGeom>
          <a:noFill/>
          <a:ln w="9525" cap="flat" cmpd="sng">
            <a:solidFill>
              <a:schemeClr val="dk1"/>
            </a:solidFill>
            <a:prstDash val="dash"/>
            <a:round/>
            <a:headEnd type="none" w="sm" len="sm"/>
            <a:tailEnd type="none" w="sm" len="sm"/>
          </a:ln>
        </p:spPr>
      </p:cxnSp>
      <p:cxnSp>
        <p:nvCxnSpPr>
          <p:cNvPr id="21" name="Google Shape;242;p37">
            <a:extLst>
              <a:ext uri="{FF2B5EF4-FFF2-40B4-BE49-F238E27FC236}">
                <a16:creationId xmlns:a16="http://schemas.microsoft.com/office/drawing/2014/main" id="{291BD154-5459-924F-A6F6-82CAD3D94BB7}"/>
              </a:ext>
            </a:extLst>
          </p:cNvPr>
          <p:cNvCxnSpPr>
            <a:cxnSpLocks/>
            <a:stCxn id="16" idx="1"/>
            <a:endCxn id="17" idx="1"/>
          </p:cNvCxnSpPr>
          <p:nvPr/>
        </p:nvCxnSpPr>
        <p:spPr>
          <a:xfrm rot="10800000" flipV="1">
            <a:off x="740239" y="4124659"/>
            <a:ext cx="12700" cy="572331"/>
          </a:xfrm>
          <a:prstGeom prst="curvedConnector3">
            <a:avLst>
              <a:gd name="adj1" fmla="val 1800000"/>
            </a:avLst>
          </a:prstGeom>
          <a:noFill/>
          <a:ln w="9525" cap="flat" cmpd="sng">
            <a:solidFill>
              <a:schemeClr val="dk1"/>
            </a:solidFill>
            <a:prstDash val="dash"/>
            <a:round/>
            <a:headEnd type="none" w="sm" len="sm"/>
            <a:tailEnd type="none" w="sm" len="sm"/>
          </a:ln>
        </p:spPr>
      </p:cxnSp>
      <p:pic>
        <p:nvPicPr>
          <p:cNvPr id="6" name="Picture 5">
            <a:extLst>
              <a:ext uri="{FF2B5EF4-FFF2-40B4-BE49-F238E27FC236}">
                <a16:creationId xmlns:a16="http://schemas.microsoft.com/office/drawing/2014/main" id="{C81CEFBA-D720-C943-94CA-4BE5C226F7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0" y="908397"/>
            <a:ext cx="4254622" cy="2958753"/>
          </a:xfrm>
          <a:prstGeom prst="rect">
            <a:avLst/>
          </a:prstGeom>
        </p:spPr>
      </p:pic>
      <p:sp>
        <p:nvSpPr>
          <p:cNvPr id="19" name="Google Shape;238;p37">
            <a:extLst>
              <a:ext uri="{FF2B5EF4-FFF2-40B4-BE49-F238E27FC236}">
                <a16:creationId xmlns:a16="http://schemas.microsoft.com/office/drawing/2014/main" id="{78A2641E-DD97-A04B-B764-3A8DB5951883}"/>
              </a:ext>
            </a:extLst>
          </p:cNvPr>
          <p:cNvSpPr/>
          <p:nvPr/>
        </p:nvSpPr>
        <p:spPr>
          <a:xfrm>
            <a:off x="4921778" y="3936559"/>
            <a:ext cx="3555066" cy="376200"/>
          </a:xfrm>
          <a:prstGeom prst="roundRect">
            <a:avLst>
              <a:gd name="adj" fmla="val 16667"/>
            </a:avLst>
          </a:prstGeom>
          <a:solidFill>
            <a:srgbClr val="FFD966"/>
          </a:solidFill>
          <a:ln>
            <a:noFill/>
          </a:ln>
        </p:spPr>
        <p:txBody>
          <a:bodyPr spcFirstLastPara="1" wrap="square" lIns="162000" tIns="91425" rIns="162000" bIns="91425" anchor="ctr" anchorCtr="0">
            <a:noAutofit/>
          </a:bodyPr>
          <a:lstStyle/>
          <a:p>
            <a:pPr marL="0" marR="0" lvl="0" indent="0" algn="l" rtl="0">
              <a:lnSpc>
                <a:spcPct val="100000"/>
              </a:lnSpc>
              <a:spcBef>
                <a:spcPts val="0"/>
              </a:spcBef>
              <a:spcAft>
                <a:spcPts val="0"/>
              </a:spcAft>
              <a:buClr>
                <a:srgbClr val="000000"/>
              </a:buClr>
              <a:buSzPts val="1600"/>
              <a:buFont typeface="Arial"/>
              <a:buNone/>
            </a:pPr>
            <a:r>
              <a:rPr lang="ru-RU" sz="1600" b="0" i="0" u="none" strike="noStrike" cap="none" dirty="0">
                <a:solidFill>
                  <a:srgbClr val="000000"/>
                </a:solidFill>
                <a:latin typeface="Roboto"/>
                <a:ea typeface="Roboto"/>
                <a:cs typeface="Roboto"/>
                <a:sym typeface="Roboto"/>
              </a:rPr>
              <a:t>Затухание градиента</a:t>
            </a:r>
            <a:endParaRPr sz="1600" b="0" i="0" u="none" strike="noStrike" cap="none" dirty="0">
              <a:solidFill>
                <a:srgbClr val="000000"/>
              </a:solidFill>
              <a:latin typeface="Roboto"/>
              <a:ea typeface="Roboto"/>
              <a:cs typeface="Roboto"/>
              <a:sym typeface="Roboto"/>
            </a:endParaRPr>
          </a:p>
        </p:txBody>
      </p:sp>
      <p:sp>
        <p:nvSpPr>
          <p:cNvPr id="20" name="Google Shape;238;p37">
            <a:extLst>
              <a:ext uri="{FF2B5EF4-FFF2-40B4-BE49-F238E27FC236}">
                <a16:creationId xmlns:a16="http://schemas.microsoft.com/office/drawing/2014/main" id="{65BCF8FE-093B-2B49-807A-5995E357138E}"/>
              </a:ext>
            </a:extLst>
          </p:cNvPr>
          <p:cNvSpPr/>
          <p:nvPr/>
        </p:nvSpPr>
        <p:spPr>
          <a:xfrm>
            <a:off x="4921778" y="4508891"/>
            <a:ext cx="3555066" cy="376200"/>
          </a:xfrm>
          <a:prstGeom prst="roundRect">
            <a:avLst>
              <a:gd name="adj" fmla="val 16667"/>
            </a:avLst>
          </a:prstGeom>
          <a:solidFill>
            <a:srgbClr val="FFD966"/>
          </a:solidFill>
          <a:ln>
            <a:noFill/>
          </a:ln>
        </p:spPr>
        <p:txBody>
          <a:bodyPr spcFirstLastPara="1" wrap="square" lIns="162000" tIns="91425" rIns="162000" bIns="91425" anchor="ctr" anchorCtr="0">
            <a:noAutofit/>
          </a:bodyPr>
          <a:lstStyle/>
          <a:p>
            <a:pPr marL="0" marR="0" lvl="0" indent="0" algn="l" rtl="0">
              <a:lnSpc>
                <a:spcPct val="100000"/>
              </a:lnSpc>
              <a:spcBef>
                <a:spcPts val="0"/>
              </a:spcBef>
              <a:spcAft>
                <a:spcPts val="0"/>
              </a:spcAft>
              <a:buClr>
                <a:srgbClr val="000000"/>
              </a:buClr>
              <a:buSzPts val="1600"/>
              <a:buFont typeface="Arial"/>
              <a:buNone/>
            </a:pPr>
            <a:r>
              <a:rPr lang="ru-RU" sz="1600" b="0" i="0" u="none" strike="noStrike" cap="none" dirty="0">
                <a:solidFill>
                  <a:srgbClr val="000000"/>
                </a:solidFill>
                <a:latin typeface="Roboto"/>
                <a:ea typeface="Roboto"/>
                <a:cs typeface="Roboto"/>
                <a:sym typeface="Roboto"/>
              </a:rPr>
              <a:t>Взрыв градиента</a:t>
            </a:r>
            <a:endParaRPr sz="1600" b="0" i="0" u="none" strike="noStrike" cap="none" dirty="0">
              <a:solidFill>
                <a:srgbClr val="000000"/>
              </a:solidFill>
              <a:latin typeface="Roboto"/>
              <a:ea typeface="Roboto"/>
              <a:cs typeface="Roboto"/>
              <a:sym typeface="Roboto"/>
            </a:endParaRPr>
          </a:p>
        </p:txBody>
      </p:sp>
      <p:cxnSp>
        <p:nvCxnSpPr>
          <p:cNvPr id="22" name="Google Shape;242;p37">
            <a:extLst>
              <a:ext uri="{FF2B5EF4-FFF2-40B4-BE49-F238E27FC236}">
                <a16:creationId xmlns:a16="http://schemas.microsoft.com/office/drawing/2014/main" id="{D143B8FD-A748-E640-BD02-6D6CDCEAC466}"/>
              </a:ext>
            </a:extLst>
          </p:cNvPr>
          <p:cNvCxnSpPr>
            <a:cxnSpLocks/>
            <a:stCxn id="19" idx="1"/>
            <a:endCxn id="17" idx="3"/>
          </p:cNvCxnSpPr>
          <p:nvPr/>
        </p:nvCxnSpPr>
        <p:spPr>
          <a:xfrm rot="10800000" flipV="1">
            <a:off x="4295306" y="4124659"/>
            <a:ext cx="626473" cy="572332"/>
          </a:xfrm>
          <a:prstGeom prst="curvedConnector3">
            <a:avLst>
              <a:gd name="adj1" fmla="val 50000"/>
            </a:avLst>
          </a:prstGeom>
          <a:noFill/>
          <a:ln w="9525" cap="flat" cmpd="sng">
            <a:solidFill>
              <a:schemeClr val="dk1"/>
            </a:solidFill>
            <a:prstDash val="dash"/>
            <a:round/>
            <a:headEnd type="none" w="sm" len="sm"/>
            <a:tailEnd type="none" w="sm" len="sm"/>
          </a:ln>
        </p:spPr>
      </p:cxnSp>
      <p:cxnSp>
        <p:nvCxnSpPr>
          <p:cNvPr id="24" name="Google Shape;242;p37">
            <a:extLst>
              <a:ext uri="{FF2B5EF4-FFF2-40B4-BE49-F238E27FC236}">
                <a16:creationId xmlns:a16="http://schemas.microsoft.com/office/drawing/2014/main" id="{B5589E04-F2F5-D640-9582-D0073AE89EEF}"/>
              </a:ext>
            </a:extLst>
          </p:cNvPr>
          <p:cNvCxnSpPr>
            <a:cxnSpLocks/>
            <a:stCxn id="19" idx="1"/>
            <a:endCxn id="20" idx="1"/>
          </p:cNvCxnSpPr>
          <p:nvPr/>
        </p:nvCxnSpPr>
        <p:spPr>
          <a:xfrm rot="10800000" flipV="1">
            <a:off x="4921778" y="4124659"/>
            <a:ext cx="12700" cy="572332"/>
          </a:xfrm>
          <a:prstGeom prst="curvedConnector3">
            <a:avLst>
              <a:gd name="adj1" fmla="val 1800000"/>
            </a:avLst>
          </a:prstGeom>
          <a:noFill/>
          <a:ln w="9525" cap="flat" cmpd="sng">
            <a:solidFill>
              <a:schemeClr val="dk1"/>
            </a:solidFill>
            <a:prstDash val="dash"/>
            <a:round/>
            <a:headEnd type="none" w="sm" len="sm"/>
            <a:tailEnd type="none" w="sm" len="sm"/>
          </a:ln>
        </p:spPr>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25"/>
          <p:cNvSpPr txBox="1">
            <a:spLocks noGrp="1"/>
          </p:cNvSpPr>
          <p:nvPr>
            <p:ph type="title"/>
          </p:nvPr>
        </p:nvSpPr>
        <p:spPr>
          <a:xfrm>
            <a:off x="500550" y="330724"/>
            <a:ext cx="8520600" cy="109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RU" dirty="0"/>
              <a:t>Цели </a:t>
            </a:r>
            <a:r>
              <a:rPr lang="ru-RU" dirty="0" err="1"/>
              <a:t>вебинара</a:t>
            </a:r>
            <a:endParaRPr dirty="0"/>
          </a:p>
        </p:txBody>
      </p:sp>
      <p:graphicFrame>
        <p:nvGraphicFramePr>
          <p:cNvPr id="183" name="Google Shape;183;p25"/>
          <p:cNvGraphicFramePr/>
          <p:nvPr>
            <p:extLst>
              <p:ext uri="{D42A27DB-BD31-4B8C-83A1-F6EECF244321}">
                <p14:modId xmlns:p14="http://schemas.microsoft.com/office/powerpoint/2010/main" val="3081902032"/>
              </p:ext>
            </p:extLst>
          </p:nvPr>
        </p:nvGraphicFramePr>
        <p:xfrm>
          <a:off x="1219200" y="1511273"/>
          <a:ext cx="7239000" cy="1746520"/>
        </p:xfrm>
        <a:graphic>
          <a:graphicData uri="http://schemas.openxmlformats.org/drawingml/2006/table">
            <a:tbl>
              <a:tblPr>
                <a:noFill/>
              </a:tblPr>
              <a:tblGrid>
                <a:gridCol w="489425">
                  <a:extLst>
                    <a:ext uri="{9D8B030D-6E8A-4147-A177-3AD203B41FA5}">
                      <a16:colId xmlns:a16="http://schemas.microsoft.com/office/drawing/2014/main" val="20000"/>
                    </a:ext>
                  </a:extLst>
                </a:gridCol>
                <a:gridCol w="6749575">
                  <a:extLst>
                    <a:ext uri="{9D8B030D-6E8A-4147-A177-3AD203B41FA5}">
                      <a16:colId xmlns:a16="http://schemas.microsoft.com/office/drawing/2014/main" val="20001"/>
                    </a:ext>
                  </a:extLst>
                </a:gridCol>
              </a:tblGrid>
              <a:tr h="285750">
                <a:tc>
                  <a:txBody>
                    <a:bodyPr/>
                    <a:lstStyle/>
                    <a:p>
                      <a:pPr marL="0" lvl="0" indent="0" algn="l" rtl="0">
                        <a:spcBef>
                          <a:spcPts val="0"/>
                        </a:spcBef>
                        <a:spcAft>
                          <a:spcPts val="0"/>
                        </a:spcAft>
                        <a:buNone/>
                      </a:pPr>
                      <a:r>
                        <a:rPr lang="ru" sz="1300" b="1" dirty="0">
                          <a:solidFill>
                            <a:schemeClr val="accent6"/>
                          </a:solidFill>
                          <a:latin typeface="Roboto"/>
                          <a:ea typeface="Roboto"/>
                          <a:cs typeface="Roboto"/>
                          <a:sym typeface="Roboto"/>
                        </a:rPr>
                        <a:t>1.</a:t>
                      </a:r>
                      <a:endParaRPr sz="1300" b="1" dirty="0">
                        <a:solidFill>
                          <a:schemeClr val="accent6"/>
                        </a:solidFill>
                        <a:latin typeface="Roboto"/>
                        <a:ea typeface="Roboto"/>
                        <a:cs typeface="Roboto"/>
                        <a:sym typeface="Roboto"/>
                      </a:endParaRPr>
                    </a:p>
                  </a:txBody>
                  <a:tcPr marL="198000" marR="91425" marT="68575" marB="68575">
                    <a:lnL w="9525" cap="flat" cmpd="sng">
                      <a:solidFill>
                        <a:srgbClr val="BFC1F0">
                          <a:alpha val="0"/>
                        </a:srgbClr>
                      </a:solidFill>
                      <a:prstDash val="solid"/>
                      <a:round/>
                      <a:headEnd type="none" w="sm" len="sm"/>
                      <a:tailEnd type="none" w="sm" len="sm"/>
                    </a:lnL>
                    <a:lnR w="9525" cap="flat" cmpd="sng">
                      <a:solidFill>
                        <a:schemeClr val="lt1">
                          <a:alpha val="0"/>
                        </a:schemeClr>
                      </a:solidFill>
                      <a:prstDash val="solid"/>
                      <a:round/>
                      <a:headEnd type="none" w="sm" len="sm"/>
                      <a:tailEnd type="none" w="sm" len="sm"/>
                    </a:lnR>
                    <a:lnT w="9525" cap="flat" cmpd="sng">
                      <a:solidFill>
                        <a:srgbClr val="BFC1F0">
                          <a:alpha val="0"/>
                        </a:srgbClr>
                      </a:solidFill>
                      <a:prstDash val="solid"/>
                      <a:round/>
                      <a:headEnd type="none" w="sm" len="sm"/>
                      <a:tailEnd type="none" w="sm" len="sm"/>
                    </a:lnT>
                    <a:lnB w="9525" cap="flat" cmpd="sng" algn="ctr">
                      <a:solidFill>
                        <a:schemeClr val="tx1">
                          <a:lumMod val="50000"/>
                          <a:lumOff val="50000"/>
                        </a:schemeClr>
                      </a:solidFill>
                      <a:prstDash val="solid"/>
                      <a:round/>
                      <a:headEnd type="none" w="med" len="med"/>
                      <a:tailEnd type="none" w="med" len="med"/>
                    </a:lnB>
                  </a:tcPr>
                </a:tc>
                <a:tc>
                  <a:txBody>
                    <a:bodyPr/>
                    <a:lstStyle/>
                    <a:p>
                      <a:pPr marL="0" lvl="0" indent="0" algn="l" rtl="0">
                        <a:lnSpc>
                          <a:spcPct val="115000"/>
                        </a:lnSpc>
                        <a:spcBef>
                          <a:spcPts val="0"/>
                        </a:spcBef>
                        <a:spcAft>
                          <a:spcPts val="0"/>
                        </a:spcAft>
                        <a:buNone/>
                      </a:pPr>
                      <a:r>
                        <a:rPr lang="ru-RU" sz="1300" dirty="0">
                          <a:latin typeface="Roboto"/>
                          <a:ea typeface="Roboto"/>
                          <a:cs typeface="Roboto"/>
                          <a:sym typeface="Roboto"/>
                        </a:rPr>
                        <a:t>Разобраться, что такое переобучение и чем оно опасно</a:t>
                      </a:r>
                      <a:endParaRPr sz="1300" dirty="0">
                        <a:latin typeface="Roboto"/>
                        <a:ea typeface="Roboto"/>
                        <a:cs typeface="Roboto"/>
                        <a:sym typeface="Roboto"/>
                      </a:endParaRPr>
                    </a:p>
                  </a:txBody>
                  <a:tcPr marL="198000" marR="91425" marT="68575" marB="68575">
                    <a:lnL w="9525" cap="flat" cmpd="sng">
                      <a:solidFill>
                        <a:schemeClr val="lt1">
                          <a:alpha val="0"/>
                        </a:schemeClr>
                      </a:solidFill>
                      <a:prstDash val="solid"/>
                      <a:round/>
                      <a:headEnd type="none" w="sm" len="sm"/>
                      <a:tailEnd type="none" w="sm" len="sm"/>
                    </a:lnL>
                    <a:lnR w="9525" cap="flat" cmpd="sng">
                      <a:solidFill>
                        <a:srgbClr val="BFC1F0">
                          <a:alpha val="0"/>
                        </a:srgbClr>
                      </a:solidFill>
                      <a:prstDash val="solid"/>
                      <a:round/>
                      <a:headEnd type="none" w="sm" len="sm"/>
                      <a:tailEnd type="none" w="sm" len="sm"/>
                    </a:lnR>
                    <a:lnT w="9525" cap="flat" cmpd="sng">
                      <a:solidFill>
                        <a:srgbClr val="BFC1F0">
                          <a:alpha val="0"/>
                        </a:srgbClr>
                      </a:solidFill>
                      <a:prstDash val="solid"/>
                      <a:round/>
                      <a:headEnd type="none" w="sm" len="sm"/>
                      <a:tailEnd type="none" w="sm" len="sm"/>
                    </a:lnT>
                    <a:lnB w="9525" cap="flat" cmpd="sng" algn="ctr">
                      <a:solidFill>
                        <a:schemeClr val="tx1">
                          <a:lumMod val="50000"/>
                          <a:lumOff val="50000"/>
                        </a:schemeClr>
                      </a:solidFill>
                      <a:prstDash val="solid"/>
                      <a:round/>
                      <a:headEnd type="none" w="med" len="med"/>
                      <a:tailEnd type="none" w="med" len="med"/>
                    </a:lnB>
                  </a:tcPr>
                </a:tc>
                <a:extLst>
                  <a:ext uri="{0D108BD9-81ED-4DB2-BD59-A6C34878D82A}">
                    <a16:rowId xmlns:a16="http://schemas.microsoft.com/office/drawing/2014/main" val="10000"/>
                  </a:ext>
                </a:extLst>
              </a:tr>
              <a:tr h="285750">
                <a:tc>
                  <a:txBody>
                    <a:bodyPr/>
                    <a:lstStyle/>
                    <a:p>
                      <a:pPr marL="0" lvl="0" indent="0" algn="l" rtl="0">
                        <a:spcBef>
                          <a:spcPts val="0"/>
                        </a:spcBef>
                        <a:spcAft>
                          <a:spcPts val="0"/>
                        </a:spcAft>
                        <a:buNone/>
                      </a:pPr>
                      <a:r>
                        <a:rPr lang="ru" sz="1300" b="1" dirty="0">
                          <a:solidFill>
                            <a:schemeClr val="accent6"/>
                          </a:solidFill>
                          <a:latin typeface="Roboto"/>
                          <a:ea typeface="Roboto"/>
                          <a:cs typeface="Roboto"/>
                          <a:sym typeface="Roboto"/>
                        </a:rPr>
                        <a:t>2.</a:t>
                      </a:r>
                      <a:endParaRPr sz="1300" b="1" dirty="0">
                        <a:solidFill>
                          <a:schemeClr val="accent6"/>
                        </a:solidFill>
                        <a:latin typeface="Roboto"/>
                        <a:ea typeface="Roboto"/>
                        <a:cs typeface="Roboto"/>
                        <a:sym typeface="Roboto"/>
                      </a:endParaRPr>
                    </a:p>
                  </a:txBody>
                  <a:tcPr marL="198000" marR="91425" marT="68575" marB="68575">
                    <a:lnL w="9525" cap="flat" cmpd="sng">
                      <a:solidFill>
                        <a:srgbClr val="BFC1F0">
                          <a:alpha val="0"/>
                        </a:srgbClr>
                      </a:solidFill>
                      <a:prstDash val="solid"/>
                      <a:round/>
                      <a:headEnd type="none" w="sm" len="sm"/>
                      <a:tailEnd type="none" w="sm" len="sm"/>
                    </a:lnL>
                    <a:lnR w="9525" cap="flat" cmpd="sng">
                      <a:solidFill>
                        <a:schemeClr val="lt1">
                          <a:alpha val="0"/>
                        </a:schemeClr>
                      </a:solidFill>
                      <a:prstDash val="solid"/>
                      <a:round/>
                      <a:headEnd type="none" w="sm" len="sm"/>
                      <a:tailEnd type="none" w="sm" len="sm"/>
                    </a:lnR>
                    <a:lnT w="9525" cap="flat" cmpd="sng" algn="ctr">
                      <a:solidFill>
                        <a:schemeClr val="tx1">
                          <a:lumMod val="50000"/>
                          <a:lumOff val="50000"/>
                        </a:schemeClr>
                      </a:solidFill>
                      <a:prstDash val="solid"/>
                      <a:round/>
                      <a:headEnd type="none" w="med" len="med"/>
                      <a:tailEnd type="none" w="med" len="med"/>
                    </a:lnT>
                    <a:lnB w="9525" cap="flat" cmpd="sng" algn="ctr">
                      <a:solidFill>
                        <a:schemeClr val="tx1">
                          <a:lumMod val="50000"/>
                          <a:lumOff val="50000"/>
                        </a:schemeClr>
                      </a:solidFill>
                      <a:prstDash val="solid"/>
                      <a:round/>
                      <a:headEnd type="none" w="med" len="med"/>
                      <a:tailEnd type="none" w="med" len="med"/>
                    </a:lnB>
                  </a:tcPr>
                </a:tc>
                <a:tc>
                  <a:txBody>
                    <a:bodyPr/>
                    <a:lstStyle/>
                    <a:p>
                      <a:pPr marL="0" lvl="0" indent="0" algn="l" rtl="0">
                        <a:lnSpc>
                          <a:spcPct val="115000"/>
                        </a:lnSpc>
                        <a:spcBef>
                          <a:spcPts val="0"/>
                        </a:spcBef>
                        <a:spcAft>
                          <a:spcPts val="0"/>
                        </a:spcAft>
                        <a:buNone/>
                      </a:pPr>
                      <a:r>
                        <a:rPr lang="ru-RU" sz="1300" dirty="0">
                          <a:latin typeface="Roboto"/>
                          <a:ea typeface="Roboto"/>
                          <a:cs typeface="Roboto"/>
                          <a:sym typeface="Roboto"/>
                        </a:rPr>
                        <a:t>Узнать что такое регуляризация и чем она полезна</a:t>
                      </a:r>
                      <a:endParaRPr sz="1300" dirty="0">
                        <a:latin typeface="Roboto"/>
                        <a:ea typeface="Roboto"/>
                        <a:cs typeface="Roboto"/>
                        <a:sym typeface="Roboto"/>
                      </a:endParaRPr>
                    </a:p>
                  </a:txBody>
                  <a:tcPr marL="198000" marR="91425" marT="68575" marB="68575">
                    <a:lnL w="9525" cap="flat" cmpd="sng">
                      <a:solidFill>
                        <a:schemeClr val="lt1">
                          <a:alpha val="0"/>
                        </a:schemeClr>
                      </a:solidFill>
                      <a:prstDash val="solid"/>
                      <a:round/>
                      <a:headEnd type="none" w="sm" len="sm"/>
                      <a:tailEnd type="none" w="sm" len="sm"/>
                    </a:lnL>
                    <a:lnR w="9525" cap="flat" cmpd="sng">
                      <a:solidFill>
                        <a:srgbClr val="BFC1F0">
                          <a:alpha val="0"/>
                        </a:srgbClr>
                      </a:solidFill>
                      <a:prstDash val="solid"/>
                      <a:round/>
                      <a:headEnd type="none" w="sm" len="sm"/>
                      <a:tailEnd type="none" w="sm" len="sm"/>
                    </a:lnR>
                    <a:lnT w="9525" cap="flat" cmpd="sng" algn="ctr">
                      <a:solidFill>
                        <a:schemeClr val="tx1">
                          <a:lumMod val="50000"/>
                          <a:lumOff val="50000"/>
                        </a:schemeClr>
                      </a:solidFill>
                      <a:prstDash val="solid"/>
                      <a:round/>
                      <a:headEnd type="none" w="med" len="med"/>
                      <a:tailEnd type="none" w="med" len="med"/>
                    </a:lnT>
                    <a:lnB w="9525" cap="flat" cmpd="sng" algn="ctr">
                      <a:solidFill>
                        <a:schemeClr val="tx1">
                          <a:lumMod val="50000"/>
                          <a:lumOff val="50000"/>
                        </a:schemeClr>
                      </a:solidFill>
                      <a:prstDash val="solid"/>
                      <a:round/>
                      <a:headEnd type="none" w="med" len="med"/>
                      <a:tailEnd type="none" w="med" len="med"/>
                    </a:lnB>
                  </a:tcPr>
                </a:tc>
                <a:extLst>
                  <a:ext uri="{0D108BD9-81ED-4DB2-BD59-A6C34878D82A}">
                    <a16:rowId xmlns:a16="http://schemas.microsoft.com/office/drawing/2014/main" val="10001"/>
                  </a:ext>
                </a:extLst>
              </a:tr>
              <a:tr h="285750">
                <a:tc>
                  <a:txBody>
                    <a:bodyPr/>
                    <a:lstStyle/>
                    <a:p>
                      <a:pPr marL="0" lvl="0" indent="0" algn="l" rtl="0">
                        <a:spcBef>
                          <a:spcPts val="0"/>
                        </a:spcBef>
                        <a:spcAft>
                          <a:spcPts val="0"/>
                        </a:spcAft>
                        <a:buNone/>
                      </a:pPr>
                      <a:r>
                        <a:rPr lang="ru" sz="1300" b="1" dirty="0">
                          <a:solidFill>
                            <a:schemeClr val="accent6"/>
                          </a:solidFill>
                          <a:latin typeface="Roboto"/>
                          <a:ea typeface="Roboto"/>
                          <a:cs typeface="Roboto"/>
                          <a:sym typeface="Roboto"/>
                        </a:rPr>
                        <a:t>3.</a:t>
                      </a:r>
                    </a:p>
                  </a:txBody>
                  <a:tcPr marL="198000" marR="91425" marT="68575" marB="68575">
                    <a:lnL w="9525" cap="flat" cmpd="sng">
                      <a:solidFill>
                        <a:srgbClr val="BFC1F0">
                          <a:alpha val="0"/>
                        </a:srgbClr>
                      </a:solidFill>
                      <a:prstDash val="solid"/>
                      <a:round/>
                      <a:headEnd type="none" w="sm" len="sm"/>
                      <a:tailEnd type="none" w="sm" len="sm"/>
                    </a:lnL>
                    <a:lnR w="9525" cap="flat" cmpd="sng">
                      <a:solidFill>
                        <a:schemeClr val="lt1">
                          <a:alpha val="0"/>
                        </a:schemeClr>
                      </a:solidFill>
                      <a:prstDash val="solid"/>
                      <a:round/>
                      <a:headEnd type="none" w="sm" len="sm"/>
                      <a:tailEnd type="none" w="sm" len="sm"/>
                    </a:lnR>
                    <a:lnT w="9525" cap="flat" cmpd="sng" algn="ctr">
                      <a:solidFill>
                        <a:schemeClr val="tx1">
                          <a:lumMod val="50000"/>
                          <a:lumOff val="50000"/>
                        </a:schemeClr>
                      </a:solidFill>
                      <a:prstDash val="solid"/>
                      <a:round/>
                      <a:headEnd type="none" w="med" len="med"/>
                      <a:tailEnd type="none" w="med" len="med"/>
                    </a:lnT>
                    <a:lnB w="9525" cap="flat" cmpd="sng" algn="ctr">
                      <a:solidFill>
                        <a:schemeClr val="tx1">
                          <a:lumMod val="50000"/>
                          <a:lumOff val="50000"/>
                        </a:schemeClr>
                      </a:solidFill>
                      <a:prstDash val="solid"/>
                      <a:round/>
                      <a:headEnd type="none" w="med" len="med"/>
                      <a:tailEnd type="none" w="med" len="med"/>
                    </a:lnB>
                  </a:tcPr>
                </a:tc>
                <a:tc>
                  <a:txBody>
                    <a:bodyPr/>
                    <a:lstStyle/>
                    <a:p>
                      <a:pPr marL="0" lvl="0" indent="0" algn="l" rtl="0">
                        <a:lnSpc>
                          <a:spcPct val="115000"/>
                        </a:lnSpc>
                        <a:spcBef>
                          <a:spcPts val="0"/>
                        </a:spcBef>
                        <a:spcAft>
                          <a:spcPts val="0"/>
                        </a:spcAft>
                        <a:buNone/>
                      </a:pPr>
                      <a:r>
                        <a:rPr lang="ru-RU" sz="1300" dirty="0">
                          <a:latin typeface="Roboto"/>
                          <a:ea typeface="Roboto"/>
                          <a:cs typeface="Roboto"/>
                          <a:sym typeface="Roboto"/>
                        </a:rPr>
                        <a:t>Научиться применять регуляризацию</a:t>
                      </a:r>
                    </a:p>
                  </a:txBody>
                  <a:tcPr marL="198000" marR="91425" marT="68575" marB="68575">
                    <a:lnL w="9525" cap="flat" cmpd="sng">
                      <a:solidFill>
                        <a:schemeClr val="lt1">
                          <a:alpha val="0"/>
                        </a:schemeClr>
                      </a:solidFill>
                      <a:prstDash val="solid"/>
                      <a:round/>
                      <a:headEnd type="none" w="sm" len="sm"/>
                      <a:tailEnd type="none" w="sm" len="sm"/>
                    </a:lnL>
                    <a:lnR w="9525" cap="flat" cmpd="sng">
                      <a:solidFill>
                        <a:srgbClr val="BFC1F0">
                          <a:alpha val="0"/>
                        </a:srgbClr>
                      </a:solidFill>
                      <a:prstDash val="solid"/>
                      <a:round/>
                      <a:headEnd type="none" w="sm" len="sm"/>
                      <a:tailEnd type="none" w="sm" len="sm"/>
                    </a:lnR>
                    <a:lnT w="9525" cap="flat" cmpd="sng" algn="ctr">
                      <a:solidFill>
                        <a:schemeClr val="tx1">
                          <a:lumMod val="50000"/>
                          <a:lumOff val="50000"/>
                        </a:schemeClr>
                      </a:solidFill>
                      <a:prstDash val="solid"/>
                      <a:round/>
                      <a:headEnd type="none" w="med" len="med"/>
                      <a:tailEnd type="none" w="med" len="med"/>
                    </a:lnT>
                    <a:lnB w="9525" cap="flat" cmpd="sng" algn="ctr">
                      <a:solidFill>
                        <a:schemeClr val="tx1">
                          <a:lumMod val="50000"/>
                          <a:lumOff val="50000"/>
                        </a:schemeClr>
                      </a:solidFill>
                      <a:prstDash val="solid"/>
                      <a:round/>
                      <a:headEnd type="none" w="med" len="med"/>
                      <a:tailEnd type="none" w="med" len="med"/>
                    </a:lnB>
                  </a:tcPr>
                </a:tc>
                <a:extLst>
                  <a:ext uri="{0D108BD9-81ED-4DB2-BD59-A6C34878D82A}">
                    <a16:rowId xmlns:a16="http://schemas.microsoft.com/office/drawing/2014/main" val="10002"/>
                  </a:ext>
                </a:extLst>
              </a:tr>
              <a:tr h="285750">
                <a:tc>
                  <a:txBody>
                    <a:bodyPr/>
                    <a:lstStyle/>
                    <a:p>
                      <a:pPr marL="0" lvl="0" indent="0" algn="l" rtl="0">
                        <a:spcBef>
                          <a:spcPts val="0"/>
                        </a:spcBef>
                        <a:spcAft>
                          <a:spcPts val="0"/>
                        </a:spcAft>
                        <a:buNone/>
                      </a:pPr>
                      <a:r>
                        <a:rPr lang="ru" sz="1300" b="1" dirty="0">
                          <a:solidFill>
                            <a:schemeClr val="accent6"/>
                          </a:solidFill>
                          <a:latin typeface="Roboto"/>
                          <a:ea typeface="Roboto"/>
                          <a:cs typeface="Roboto"/>
                          <a:sym typeface="Roboto"/>
                        </a:rPr>
                        <a:t>4.</a:t>
                      </a:r>
                    </a:p>
                  </a:txBody>
                  <a:tcPr marL="198000" marR="91425" marT="68575" marB="68575">
                    <a:lnL w="9525" cap="flat" cmpd="sng">
                      <a:solidFill>
                        <a:srgbClr val="BFC1F0">
                          <a:alpha val="0"/>
                        </a:srgbClr>
                      </a:solidFill>
                      <a:prstDash val="solid"/>
                      <a:round/>
                      <a:headEnd type="none" w="sm" len="sm"/>
                      <a:tailEnd type="none" w="sm" len="sm"/>
                    </a:lnL>
                    <a:lnR w="9525" cap="flat" cmpd="sng" algn="ctr">
                      <a:solidFill>
                        <a:schemeClr val="lt1">
                          <a:alpha val="0"/>
                        </a:schemeClr>
                      </a:solidFill>
                      <a:prstDash val="solid"/>
                      <a:round/>
                      <a:headEnd type="none" w="sm" len="sm"/>
                      <a:tailEnd type="none" w="sm" len="sm"/>
                    </a:lnR>
                    <a:lnT w="9525" cap="flat" cmpd="sng" algn="ctr">
                      <a:solidFill>
                        <a:schemeClr val="tx1">
                          <a:lumMod val="50000"/>
                          <a:lumOff val="50000"/>
                        </a:schemeClr>
                      </a:solidFill>
                      <a:prstDash val="solid"/>
                      <a:round/>
                      <a:headEnd type="none" w="med" len="med"/>
                      <a:tailEnd type="none" w="med" len="med"/>
                    </a:lnT>
                    <a:lnB w="9525" cap="flat" cmpd="sng" algn="ctr">
                      <a:solidFill>
                        <a:schemeClr val="tx1">
                          <a:lumMod val="50000"/>
                          <a:lumOff val="50000"/>
                        </a:schemeClr>
                      </a:solidFill>
                      <a:prstDash val="solid"/>
                      <a:round/>
                      <a:headEnd type="none" w="med" len="med"/>
                      <a:tailEnd type="none" w="med" len="med"/>
                    </a:lnB>
                  </a:tcPr>
                </a:tc>
                <a:tc>
                  <a:txBody>
                    <a:bodyPr/>
                    <a:lstStyle/>
                    <a:p>
                      <a:pPr marL="0" lvl="0" indent="0" algn="l" rtl="0">
                        <a:lnSpc>
                          <a:spcPct val="115000"/>
                        </a:lnSpc>
                        <a:spcBef>
                          <a:spcPts val="0"/>
                        </a:spcBef>
                        <a:spcAft>
                          <a:spcPts val="0"/>
                        </a:spcAft>
                        <a:buNone/>
                      </a:pPr>
                      <a:r>
                        <a:rPr lang="ru-RU" sz="1300" dirty="0">
                          <a:latin typeface="Roboto"/>
                          <a:ea typeface="Roboto"/>
                          <a:cs typeface="Roboto"/>
                          <a:sym typeface="Roboto"/>
                        </a:rPr>
                        <a:t>Понять что такое затухание и взрыв градиента</a:t>
                      </a:r>
                    </a:p>
                  </a:txBody>
                  <a:tcPr marL="198000" marR="91425" marT="68575" marB="68575">
                    <a:lnL w="9525" cap="flat" cmpd="sng" algn="ctr">
                      <a:solidFill>
                        <a:schemeClr val="lt1">
                          <a:alpha val="0"/>
                        </a:schemeClr>
                      </a:solidFill>
                      <a:prstDash val="solid"/>
                      <a:round/>
                      <a:headEnd type="none" w="sm" len="sm"/>
                      <a:tailEnd type="none" w="sm" len="sm"/>
                    </a:lnL>
                    <a:lnR w="9525" cap="flat" cmpd="sng">
                      <a:solidFill>
                        <a:srgbClr val="BFC1F0">
                          <a:alpha val="0"/>
                        </a:srgbClr>
                      </a:solidFill>
                      <a:prstDash val="solid"/>
                      <a:round/>
                      <a:headEnd type="none" w="sm" len="sm"/>
                      <a:tailEnd type="none" w="sm" len="sm"/>
                    </a:lnR>
                    <a:lnT w="9525" cap="flat" cmpd="sng" algn="ctr">
                      <a:solidFill>
                        <a:schemeClr val="tx1">
                          <a:lumMod val="50000"/>
                          <a:lumOff val="50000"/>
                        </a:schemeClr>
                      </a:solidFill>
                      <a:prstDash val="solid"/>
                      <a:round/>
                      <a:headEnd type="none" w="med" len="med"/>
                      <a:tailEnd type="none" w="med" len="med"/>
                    </a:lnT>
                    <a:lnB w="9525" cap="flat" cmpd="sng" algn="ctr">
                      <a:solidFill>
                        <a:schemeClr val="tx1">
                          <a:lumMod val="50000"/>
                          <a:lumOff val="50000"/>
                        </a:schemeClr>
                      </a:solidFill>
                      <a:prstDash val="solid"/>
                      <a:round/>
                      <a:headEnd type="none" w="med" len="med"/>
                      <a:tailEnd type="none" w="med" len="med"/>
                    </a:lnB>
                  </a:tcPr>
                </a:tc>
                <a:extLst>
                  <a:ext uri="{0D108BD9-81ED-4DB2-BD59-A6C34878D82A}">
                    <a16:rowId xmlns:a16="http://schemas.microsoft.com/office/drawing/2014/main" val="3363973930"/>
                  </a:ext>
                </a:extLst>
              </a:tr>
              <a:tr h="285750">
                <a:tc>
                  <a:txBody>
                    <a:bodyPr/>
                    <a:lstStyle/>
                    <a:p>
                      <a:pPr marL="0" lvl="0" indent="0" algn="l" rtl="0">
                        <a:spcBef>
                          <a:spcPts val="0"/>
                        </a:spcBef>
                        <a:spcAft>
                          <a:spcPts val="0"/>
                        </a:spcAft>
                        <a:buNone/>
                      </a:pPr>
                      <a:r>
                        <a:rPr lang="ru" sz="1300" b="1" dirty="0">
                          <a:solidFill>
                            <a:schemeClr val="accent6"/>
                          </a:solidFill>
                          <a:latin typeface="Roboto"/>
                          <a:ea typeface="Roboto"/>
                          <a:cs typeface="Roboto"/>
                          <a:sym typeface="Roboto"/>
                        </a:rPr>
                        <a:t>5.</a:t>
                      </a:r>
                    </a:p>
                  </a:txBody>
                  <a:tcPr marL="198000" marR="91425" marT="68575" marB="68575">
                    <a:lnL w="9525" cap="flat" cmpd="sng">
                      <a:solidFill>
                        <a:srgbClr val="BFC1F0">
                          <a:alpha val="0"/>
                        </a:srgbClr>
                      </a:solidFill>
                      <a:prstDash val="solid"/>
                      <a:round/>
                      <a:headEnd type="none" w="sm" len="sm"/>
                      <a:tailEnd type="none" w="sm" len="sm"/>
                    </a:lnL>
                    <a:lnR w="9525" cap="flat" cmpd="sng" algn="ctr">
                      <a:solidFill>
                        <a:schemeClr val="lt1">
                          <a:alpha val="0"/>
                        </a:schemeClr>
                      </a:solidFill>
                      <a:prstDash val="solid"/>
                      <a:round/>
                      <a:headEnd type="none" w="sm" len="sm"/>
                      <a:tailEnd type="none" w="sm" len="sm"/>
                    </a:lnR>
                    <a:lnT w="9525" cap="flat" cmpd="sng" algn="ctr">
                      <a:solidFill>
                        <a:schemeClr val="tx1">
                          <a:lumMod val="50000"/>
                          <a:lumOff val="50000"/>
                        </a:schemeClr>
                      </a:solidFill>
                      <a:prstDash val="solid"/>
                      <a:round/>
                      <a:headEnd type="none" w="med" len="med"/>
                      <a:tailEnd type="none" w="med" len="med"/>
                    </a:lnT>
                    <a:lnB w="9525" cap="flat" cmpd="sng" algn="ctr">
                      <a:solidFill>
                        <a:schemeClr val="tx1">
                          <a:lumMod val="50000"/>
                          <a:lumOff val="50000"/>
                        </a:schemeClr>
                      </a:solidFill>
                      <a:prstDash val="solid"/>
                      <a:round/>
                      <a:headEnd type="none" w="med" len="med"/>
                      <a:tailEnd type="none" w="med" len="med"/>
                    </a:lnB>
                  </a:tcPr>
                </a:tc>
                <a:tc>
                  <a:txBody>
                    <a:bodyPr/>
                    <a:lstStyle/>
                    <a:p>
                      <a:pPr marL="0" lvl="0" indent="0" algn="l" rtl="0">
                        <a:lnSpc>
                          <a:spcPct val="115000"/>
                        </a:lnSpc>
                        <a:spcBef>
                          <a:spcPts val="0"/>
                        </a:spcBef>
                        <a:spcAft>
                          <a:spcPts val="0"/>
                        </a:spcAft>
                        <a:buNone/>
                      </a:pPr>
                      <a:r>
                        <a:rPr lang="ru-RU" sz="1300" dirty="0">
                          <a:latin typeface="Roboto"/>
                          <a:ea typeface="Roboto"/>
                          <a:cs typeface="Roboto"/>
                          <a:sym typeface="Roboto"/>
                        </a:rPr>
                        <a:t>Узнать, какие существуют способы борьбы с этим явлением</a:t>
                      </a:r>
                    </a:p>
                  </a:txBody>
                  <a:tcPr marL="198000" marR="91425" marT="68575" marB="68575">
                    <a:lnL w="9525" cap="flat" cmpd="sng" algn="ctr">
                      <a:solidFill>
                        <a:schemeClr val="lt1">
                          <a:alpha val="0"/>
                        </a:schemeClr>
                      </a:solidFill>
                      <a:prstDash val="solid"/>
                      <a:round/>
                      <a:headEnd type="none" w="sm" len="sm"/>
                      <a:tailEnd type="none" w="sm" len="sm"/>
                    </a:lnL>
                    <a:lnR w="9525" cap="flat" cmpd="sng">
                      <a:solidFill>
                        <a:srgbClr val="BFC1F0">
                          <a:alpha val="0"/>
                        </a:srgbClr>
                      </a:solidFill>
                      <a:prstDash val="solid"/>
                      <a:round/>
                      <a:headEnd type="none" w="sm" len="sm"/>
                      <a:tailEnd type="none" w="sm" len="sm"/>
                    </a:lnR>
                    <a:lnT w="9525" cap="flat" cmpd="sng" algn="ctr">
                      <a:solidFill>
                        <a:schemeClr val="tx1">
                          <a:lumMod val="50000"/>
                          <a:lumOff val="50000"/>
                        </a:schemeClr>
                      </a:solidFill>
                      <a:prstDash val="solid"/>
                      <a:round/>
                      <a:headEnd type="none" w="med" len="med"/>
                      <a:tailEnd type="none" w="med" len="med"/>
                    </a:lnT>
                    <a:lnB w="9525" cap="flat" cmpd="sng" algn="ctr">
                      <a:solidFill>
                        <a:schemeClr val="tx1">
                          <a:lumMod val="50000"/>
                          <a:lumOff val="50000"/>
                        </a:schemeClr>
                      </a:solidFill>
                      <a:prstDash val="solid"/>
                      <a:round/>
                      <a:headEnd type="none" w="med" len="med"/>
                      <a:tailEnd type="none" w="med" len="med"/>
                    </a:lnB>
                  </a:tcPr>
                </a:tc>
                <a:extLst>
                  <a:ext uri="{0D108BD9-81ED-4DB2-BD59-A6C34878D82A}">
                    <a16:rowId xmlns:a16="http://schemas.microsoft.com/office/drawing/2014/main" val="921448097"/>
                  </a:ext>
                </a:extLst>
              </a:tr>
            </a:tbl>
          </a:graphicData>
        </a:graphic>
      </p:graphicFrame>
      <p:sp>
        <p:nvSpPr>
          <p:cNvPr id="185" name="Google Shape;185;p25"/>
          <p:cNvSpPr txBox="1">
            <a:spLocks noGrp="1"/>
          </p:cNvSpPr>
          <p:nvPr>
            <p:ph type="subTitle" idx="4294967295"/>
          </p:nvPr>
        </p:nvSpPr>
        <p:spPr>
          <a:xfrm>
            <a:off x="500550" y="857363"/>
            <a:ext cx="7796700" cy="792600"/>
          </a:xfrm>
          <a:prstGeom prst="rect">
            <a:avLst/>
          </a:prstGeom>
        </p:spPr>
        <p:txBody>
          <a:bodyPr spcFirstLastPara="1" wrap="square" lIns="91425" tIns="91425" rIns="91425" bIns="91425" anchor="t" anchorCtr="0">
            <a:normAutofit/>
          </a:bodyPr>
          <a:lstStyle/>
          <a:p>
            <a:pPr algn="l" rtl="0"/>
            <a:r>
              <a:rPr lang="ru" sz="1500" b="1" dirty="0">
                <a:solidFill>
                  <a:srgbClr val="FF9900"/>
                </a:solidFill>
              </a:rPr>
              <a:t>К концу занятия вы сможете</a:t>
            </a:r>
            <a:endParaRPr sz="1500" b="1" dirty="0">
              <a:solidFill>
                <a:srgbClr val="FF9900"/>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25"/>
          <p:cNvSpPr txBox="1">
            <a:spLocks noGrp="1"/>
          </p:cNvSpPr>
          <p:nvPr>
            <p:ph type="title"/>
          </p:nvPr>
        </p:nvSpPr>
        <p:spPr>
          <a:xfrm>
            <a:off x="500550" y="330724"/>
            <a:ext cx="8520600" cy="109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a:t>Смысл</a:t>
            </a:r>
            <a:endParaRPr/>
          </a:p>
        </p:txBody>
      </p:sp>
      <p:graphicFrame>
        <p:nvGraphicFramePr>
          <p:cNvPr id="183" name="Google Shape;183;p25"/>
          <p:cNvGraphicFramePr/>
          <p:nvPr>
            <p:extLst>
              <p:ext uri="{D42A27DB-BD31-4B8C-83A1-F6EECF244321}">
                <p14:modId xmlns:p14="http://schemas.microsoft.com/office/powerpoint/2010/main" val="2006026003"/>
              </p:ext>
            </p:extLst>
          </p:nvPr>
        </p:nvGraphicFramePr>
        <p:xfrm>
          <a:off x="1219200" y="1511273"/>
          <a:ext cx="7239000" cy="349304"/>
        </p:xfrm>
        <a:graphic>
          <a:graphicData uri="http://schemas.openxmlformats.org/drawingml/2006/table">
            <a:tbl>
              <a:tblPr>
                <a:noFill/>
              </a:tblPr>
              <a:tblGrid>
                <a:gridCol w="489425">
                  <a:extLst>
                    <a:ext uri="{9D8B030D-6E8A-4147-A177-3AD203B41FA5}">
                      <a16:colId xmlns:a16="http://schemas.microsoft.com/office/drawing/2014/main" val="20000"/>
                    </a:ext>
                  </a:extLst>
                </a:gridCol>
                <a:gridCol w="6749575">
                  <a:extLst>
                    <a:ext uri="{9D8B030D-6E8A-4147-A177-3AD203B41FA5}">
                      <a16:colId xmlns:a16="http://schemas.microsoft.com/office/drawing/2014/main" val="20001"/>
                    </a:ext>
                  </a:extLst>
                </a:gridCol>
              </a:tblGrid>
              <a:tr h="285750">
                <a:tc>
                  <a:txBody>
                    <a:bodyPr/>
                    <a:lstStyle/>
                    <a:p>
                      <a:pPr marL="0" lvl="0" indent="0" algn="l" rtl="0">
                        <a:spcBef>
                          <a:spcPts val="0"/>
                        </a:spcBef>
                        <a:spcAft>
                          <a:spcPts val="0"/>
                        </a:spcAft>
                        <a:buNone/>
                      </a:pPr>
                      <a:r>
                        <a:rPr lang="ru" sz="1300" b="1" dirty="0">
                          <a:solidFill>
                            <a:schemeClr val="accent6"/>
                          </a:solidFill>
                          <a:latin typeface="Roboto"/>
                          <a:ea typeface="Roboto"/>
                          <a:cs typeface="Roboto"/>
                          <a:sym typeface="Roboto"/>
                        </a:rPr>
                        <a:t>1.</a:t>
                      </a:r>
                      <a:endParaRPr sz="1300" b="1" dirty="0">
                        <a:solidFill>
                          <a:schemeClr val="accent6"/>
                        </a:solidFill>
                        <a:latin typeface="Roboto"/>
                        <a:ea typeface="Roboto"/>
                        <a:cs typeface="Roboto"/>
                        <a:sym typeface="Roboto"/>
                      </a:endParaRPr>
                    </a:p>
                  </a:txBody>
                  <a:tcPr marL="198000" marR="91425" marT="68575" marB="68575">
                    <a:lnL w="9525" cap="flat" cmpd="sng">
                      <a:solidFill>
                        <a:srgbClr val="BFC1F0">
                          <a:alpha val="0"/>
                        </a:srgbClr>
                      </a:solidFill>
                      <a:prstDash val="solid"/>
                      <a:round/>
                      <a:headEnd type="none" w="sm" len="sm"/>
                      <a:tailEnd type="none" w="sm" len="sm"/>
                    </a:lnL>
                    <a:lnR w="9525" cap="flat" cmpd="sng" algn="ctr">
                      <a:solidFill>
                        <a:schemeClr val="lt1">
                          <a:alpha val="0"/>
                        </a:schemeClr>
                      </a:solidFill>
                      <a:prstDash val="solid"/>
                      <a:round/>
                      <a:headEnd type="none" w="sm" len="sm"/>
                      <a:tailEnd type="none" w="sm" len="sm"/>
                    </a:lnR>
                    <a:lnT w="9525" cap="flat" cmpd="sng" algn="ctr">
                      <a:solidFill>
                        <a:schemeClr val="tx1">
                          <a:lumMod val="50000"/>
                          <a:lumOff val="50000"/>
                        </a:schemeClr>
                      </a:solidFill>
                      <a:prstDash val="solid"/>
                      <a:round/>
                      <a:headEnd type="none" w="med" len="med"/>
                      <a:tailEnd type="none" w="med" len="med"/>
                    </a:lnT>
                    <a:lnB w="9525" cap="flat" cmpd="sng" algn="ctr">
                      <a:solidFill>
                        <a:schemeClr val="tx1">
                          <a:lumMod val="50000"/>
                          <a:lumOff val="50000"/>
                        </a:schemeClr>
                      </a:solidFill>
                      <a:prstDash val="solid"/>
                      <a:round/>
                      <a:headEnd type="none" w="med" len="med"/>
                      <a:tailEnd type="none" w="med" len="med"/>
                    </a:lnB>
                  </a:tcPr>
                </a:tc>
                <a:tc>
                  <a:txBody>
                    <a:bodyPr/>
                    <a:lstStyle/>
                    <a:p>
                      <a:pPr marL="0" lvl="0" indent="0" algn="l" rtl="0">
                        <a:lnSpc>
                          <a:spcPct val="115000"/>
                        </a:lnSpc>
                        <a:spcBef>
                          <a:spcPts val="0"/>
                        </a:spcBef>
                        <a:spcAft>
                          <a:spcPts val="0"/>
                        </a:spcAft>
                        <a:buNone/>
                      </a:pPr>
                      <a:r>
                        <a:rPr lang="ru-RU" sz="1300" dirty="0">
                          <a:latin typeface="Roboto"/>
                          <a:ea typeface="Roboto"/>
                          <a:cs typeface="Roboto"/>
                          <a:sym typeface="Roboto"/>
                        </a:rPr>
                        <a:t>Строить более устойчивые и качественные модели</a:t>
                      </a:r>
                      <a:endParaRPr sz="1300" dirty="0">
                        <a:latin typeface="Roboto"/>
                        <a:ea typeface="Roboto"/>
                        <a:cs typeface="Roboto"/>
                        <a:sym typeface="Roboto"/>
                      </a:endParaRPr>
                    </a:p>
                  </a:txBody>
                  <a:tcPr marL="198000" marR="91425" marT="68575" marB="68575">
                    <a:lnL w="9525" cap="flat" cmpd="sng" algn="ctr">
                      <a:solidFill>
                        <a:schemeClr val="lt1">
                          <a:alpha val="0"/>
                        </a:schemeClr>
                      </a:solidFill>
                      <a:prstDash val="solid"/>
                      <a:round/>
                      <a:headEnd type="none" w="sm" len="sm"/>
                      <a:tailEnd type="none" w="sm" len="sm"/>
                    </a:lnL>
                    <a:lnR w="9525" cap="flat" cmpd="sng">
                      <a:solidFill>
                        <a:srgbClr val="BFC1F0">
                          <a:alpha val="0"/>
                        </a:srgbClr>
                      </a:solidFill>
                      <a:prstDash val="solid"/>
                      <a:round/>
                      <a:headEnd type="none" w="sm" len="sm"/>
                      <a:tailEnd type="none" w="sm" len="sm"/>
                    </a:lnR>
                    <a:lnT w="9525" cap="flat" cmpd="sng" algn="ctr">
                      <a:solidFill>
                        <a:schemeClr val="tx1">
                          <a:lumMod val="50000"/>
                          <a:lumOff val="50000"/>
                        </a:schemeClr>
                      </a:solidFill>
                      <a:prstDash val="solid"/>
                      <a:round/>
                      <a:headEnd type="none" w="med" len="med"/>
                      <a:tailEnd type="none" w="med" len="med"/>
                    </a:lnT>
                    <a:lnB w="9525" cap="flat" cmpd="sng" algn="ctr">
                      <a:solidFill>
                        <a:schemeClr val="tx1">
                          <a:lumMod val="50000"/>
                          <a:lumOff val="50000"/>
                        </a:schemeClr>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185" name="Google Shape;185;p25"/>
          <p:cNvSpPr txBox="1">
            <a:spLocks noGrp="1"/>
          </p:cNvSpPr>
          <p:nvPr>
            <p:ph type="subTitle" idx="4294967295"/>
          </p:nvPr>
        </p:nvSpPr>
        <p:spPr>
          <a:xfrm>
            <a:off x="500550" y="857363"/>
            <a:ext cx="7796700" cy="792600"/>
          </a:xfrm>
          <a:prstGeom prst="rect">
            <a:avLst/>
          </a:prstGeom>
        </p:spPr>
        <p:txBody>
          <a:bodyPr spcFirstLastPara="1" wrap="square" lIns="91425" tIns="91425" rIns="91425" bIns="91425" anchor="t" anchorCtr="0">
            <a:normAutofit/>
          </a:bodyPr>
          <a:lstStyle/>
          <a:p>
            <a:pPr algn="l" rtl="0"/>
            <a:r>
              <a:rPr lang="ru" sz="1500" b="1" dirty="0">
                <a:solidFill>
                  <a:srgbClr val="FF9900"/>
                </a:solidFill>
              </a:rPr>
              <a:t>Зачем вам это уметь</a:t>
            </a:r>
            <a:endParaRPr sz="1500" b="1" dirty="0">
              <a:solidFill>
                <a:srgbClr val="FF9900"/>
              </a:solidFill>
            </a:endParaRPr>
          </a:p>
        </p:txBody>
      </p:sp>
    </p:spTree>
    <p:extLst>
      <p:ext uri="{BB962C8B-B14F-4D97-AF65-F5344CB8AC3E}">
        <p14:creationId xmlns:p14="http://schemas.microsoft.com/office/powerpoint/2010/main" val="17912630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sp>
        <p:nvSpPr>
          <p:cNvPr id="480" name="Google Shape;480;p74"/>
          <p:cNvSpPr txBox="1">
            <a:spLocks noGrp="1"/>
          </p:cNvSpPr>
          <p:nvPr>
            <p:ph type="title"/>
          </p:nvPr>
        </p:nvSpPr>
        <p:spPr>
          <a:xfrm>
            <a:off x="651425" y="396394"/>
            <a:ext cx="7706100" cy="4090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4600"/>
              <a:buNone/>
            </a:pPr>
            <a:br>
              <a:rPr lang="ru-RU" dirty="0"/>
            </a:br>
            <a:br>
              <a:rPr lang="ru-RU" dirty="0"/>
            </a:br>
            <a:r>
              <a:rPr lang="ru-RU" dirty="0"/>
              <a:t>Постановка задачи</a:t>
            </a:r>
            <a:br>
              <a:rPr lang="ru-RU" dirty="0"/>
            </a:br>
            <a:br>
              <a:rPr lang="ru-RU" dirty="0"/>
            </a:br>
            <a:r>
              <a:rPr lang="ru-RU" sz="2800" dirty="0"/>
              <a:t>Переобучение модели</a:t>
            </a:r>
            <a:endParaRPr lang="ru-RU" dirty="0"/>
          </a:p>
        </p:txBody>
      </p:sp>
    </p:spTree>
    <p:extLst>
      <p:ext uri="{BB962C8B-B14F-4D97-AF65-F5344CB8AC3E}">
        <p14:creationId xmlns:p14="http://schemas.microsoft.com/office/powerpoint/2010/main" val="299133996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13138</TotalTime>
  <Words>2040</Words>
  <Application>Microsoft Macintosh PowerPoint</Application>
  <PresentationFormat>On-screen Show (16:9)</PresentationFormat>
  <Paragraphs>321</Paragraphs>
  <Slides>58</Slides>
  <Notes>21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58</vt:i4>
      </vt:variant>
    </vt:vector>
  </HeadingPairs>
  <TitlesOfParts>
    <vt:vector size="65" baseType="lpstr">
      <vt:lpstr>Arial</vt:lpstr>
      <vt:lpstr>Avenir</vt:lpstr>
      <vt:lpstr>Calibri</vt:lpstr>
      <vt:lpstr>Cambria Math</vt:lpstr>
      <vt:lpstr>roboto</vt:lpstr>
      <vt:lpstr>roboto</vt:lpstr>
      <vt:lpstr>Office Theme</vt:lpstr>
      <vt:lpstr>ML Professional Борьба с переобучением Взрыв и затухание градиента</vt:lpstr>
      <vt:lpstr>Проверить, идет ли запись</vt:lpstr>
      <vt:lpstr>ML Professional Борьба с переобучением</vt:lpstr>
      <vt:lpstr>Правила вебинара</vt:lpstr>
      <vt:lpstr>Карта курса</vt:lpstr>
      <vt:lpstr>Маршрут вебинара</vt:lpstr>
      <vt:lpstr>Цели вебинара</vt:lpstr>
      <vt:lpstr>Смысл</vt:lpstr>
      <vt:lpstr>  Постановка задачи  Переобучение модели</vt:lpstr>
      <vt:lpstr>Переобучение vs недообучение</vt:lpstr>
      <vt:lpstr>Борьба с переобучением</vt:lpstr>
      <vt:lpstr>Борьба с переобучением</vt:lpstr>
      <vt:lpstr>Кросс-валидация</vt:lpstr>
      <vt:lpstr>Кросс-валидация временных рядов</vt:lpstr>
      <vt:lpstr>Ранняя остановка</vt:lpstr>
      <vt:lpstr>Кривая двойного спуска</vt:lpstr>
      <vt:lpstr>Вопросы?</vt:lpstr>
      <vt:lpstr>Регуляризация через изменение данных</vt:lpstr>
      <vt:lpstr>Аугментация</vt:lpstr>
      <vt:lpstr>Регуляризация через функцию потерь</vt:lpstr>
      <vt:lpstr>Регуляризация L1 и L2</vt:lpstr>
      <vt:lpstr>Подбор λ</vt:lpstr>
      <vt:lpstr>Регуляризация L1 и L2</vt:lpstr>
      <vt:lpstr>Регуляризация L1 и L2</vt:lpstr>
      <vt:lpstr>Регуляризация через изменение архитектуры</vt:lpstr>
      <vt:lpstr>Изменение числа слоев и количества нейронов</vt:lpstr>
      <vt:lpstr>Батч-нормализация</vt:lpstr>
      <vt:lpstr>Батч-нормализация</vt:lpstr>
      <vt:lpstr>Dropout</vt:lpstr>
      <vt:lpstr>Dropout</vt:lpstr>
      <vt:lpstr>Методы регуляризации</vt:lpstr>
      <vt:lpstr>Взрыв и затухание градиента</vt:lpstr>
      <vt:lpstr>Модель нейрона</vt:lpstr>
      <vt:lpstr>Обратное распространение ошибки</vt:lpstr>
      <vt:lpstr>Затухание градиента</vt:lpstr>
      <vt:lpstr>Правило цепочки</vt:lpstr>
      <vt:lpstr>Затухание градиента</vt:lpstr>
      <vt:lpstr>Борьба с затуханием</vt:lpstr>
      <vt:lpstr>Функции активации</vt:lpstr>
      <vt:lpstr>Residual block</vt:lpstr>
      <vt:lpstr>Инициализация весов</vt:lpstr>
      <vt:lpstr>Наивный подход №0: инициализация нулем/константой</vt:lpstr>
      <vt:lpstr>Почему это так</vt:lpstr>
      <vt:lpstr>Эвристический подход №1: инициализация случайными числами</vt:lpstr>
      <vt:lpstr>Эвристический подход №1: инициализация случайными числами</vt:lpstr>
      <vt:lpstr>Подход №2: Xavier &amp; Normalized Xavier initialization</vt:lpstr>
      <vt:lpstr>Подход №3: He (or Kaiming) initialization</vt:lpstr>
      <vt:lpstr>Взрыв градиента</vt:lpstr>
      <vt:lpstr>Взрыв градиента</vt:lpstr>
      <vt:lpstr>Методы борьбы с взрывом градиентов</vt:lpstr>
      <vt:lpstr>Gradient clipping (отсечение)</vt:lpstr>
      <vt:lpstr>Практика</vt:lpstr>
      <vt:lpstr>Вопросы?</vt:lpstr>
      <vt:lpstr>Список материалов для изучения</vt:lpstr>
      <vt:lpstr>Рефлексия</vt:lpstr>
      <vt:lpstr>Рефлексия</vt:lpstr>
      <vt:lpstr>Заполните, пожалуйста, опрос о занятии по ссылке в чате</vt:lpstr>
      <vt:lpstr>Приходите на следующие вебинары 12.12 – Сверточные сети</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Копия 1.2 Практическое занятие - Оптимизация кода, parallelization, multiprocessing, ускорение pandas, Modin для Pandas</dc:title>
  <cp:lastModifiedBy>Стурейко Игорь Олегович</cp:lastModifiedBy>
  <cp:revision>126</cp:revision>
  <dcterms:created xsi:type="dcterms:W3CDTF">2023-10-10T14:19:39Z</dcterms:created>
  <dcterms:modified xsi:type="dcterms:W3CDTF">2023-12-07T16:52:15Z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or">
    <vt:lpwstr>Google</vt:lpwstr>
  </property>
</Properties>
</file>